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4" r:id="rId1"/>
  </p:sldMasterIdLst>
  <p:notesMasterIdLst>
    <p:notesMasterId r:id="rId16"/>
  </p:notesMasterIdLst>
  <p:handoutMasterIdLst>
    <p:handoutMasterId r:id="rId17"/>
  </p:handoutMasterIdLst>
  <p:sldIdLst>
    <p:sldId id="263" r:id="rId2"/>
    <p:sldId id="286" r:id="rId3"/>
    <p:sldId id="270" r:id="rId4"/>
    <p:sldId id="278" r:id="rId5"/>
    <p:sldId id="281" r:id="rId6"/>
    <p:sldId id="276" r:id="rId7"/>
    <p:sldId id="272" r:id="rId8"/>
    <p:sldId id="283" r:id="rId9"/>
    <p:sldId id="284" r:id="rId10"/>
    <p:sldId id="285" r:id="rId11"/>
    <p:sldId id="287" r:id="rId12"/>
    <p:sldId id="288" r:id="rId13"/>
    <p:sldId id="282" r:id="rId14"/>
    <p:sldId id="271" r:id="rId15"/>
  </p:sldIdLst>
  <p:sldSz cx="9906000" cy="6858000" type="A4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485F"/>
    <a:srgbClr val="1E2733"/>
    <a:srgbClr val="008970"/>
    <a:srgbClr val="0071BC"/>
    <a:srgbClr val="FF5050"/>
    <a:srgbClr val="EEEEEE"/>
    <a:srgbClr val="FFE100"/>
    <a:srgbClr val="FFFFFF"/>
    <a:srgbClr val="E53760"/>
    <a:srgbClr val="6E5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11" autoAdjust="0"/>
    <p:restoredTop sz="94660" autoAdjust="0"/>
  </p:normalViewPr>
  <p:slideViewPr>
    <p:cSldViewPr>
      <p:cViewPr varScale="1">
        <p:scale>
          <a:sx n="206" d="100"/>
          <a:sy n="206" d="100"/>
        </p:scale>
        <p:origin x="200" y="488"/>
      </p:cViewPr>
      <p:guideLst>
        <p:guide pos="3120"/>
        <p:guide orient="horz" pos="2160"/>
      </p:guideLst>
    </p:cSldViewPr>
  </p:slideViewPr>
  <p:outlineViewPr>
    <p:cViewPr>
      <p:scale>
        <a:sx n="33" d="100"/>
        <a:sy n="33" d="100"/>
      </p:scale>
      <p:origin x="0" y="342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600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CD27C-CE32-0140-AA68-5368B3DA4E69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58F55158-2670-4B42-AAC3-F6FEBBFE6240}">
      <dgm:prSet phldrT="[テキスト]"/>
      <dgm:spPr>
        <a:solidFill>
          <a:srgbClr val="008970"/>
        </a:solidFill>
      </dgm:spPr>
      <dgm:t>
        <a:bodyPr/>
        <a:lstStyle/>
        <a:p>
          <a:r>
            <a:rPr kumimoji="1" lang="en-US" altLang="ja-JP"/>
            <a:t>①</a:t>
          </a:r>
          <a:r>
            <a:rPr kumimoji="1" lang="ja-JP" altLang="en-US"/>
            <a:t>動画選択</a:t>
          </a:r>
        </a:p>
      </dgm:t>
    </dgm:pt>
    <dgm:pt modelId="{48F08EE2-DFD1-484B-BE2C-FA0D78E75C49}" type="par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BAA1DCDA-C580-F740-B92F-4150D4E19DD3}" type="sib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95210CB4-A00B-1840-A9F0-D6FEFFF97276}">
      <dgm:prSet phldrT="[テキスト]"/>
      <dgm:spPr/>
      <dgm:t>
        <a:bodyPr/>
        <a:lstStyle/>
        <a:p>
          <a:r>
            <a:rPr kumimoji="1" lang="en-US" altLang="ja-JP"/>
            <a:t>②</a:t>
          </a:r>
          <a:r>
            <a:rPr kumimoji="1" lang="ja-JP" altLang="en-US"/>
            <a:t>動画再生設定</a:t>
          </a:r>
        </a:p>
      </dgm:t>
    </dgm:pt>
    <dgm:pt modelId="{6D316017-A955-194D-A7E9-FA51B355D0D0}" type="par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2247A864-BD95-1349-A4FD-6E28F6A97972}" type="sib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C05FA4AF-7F34-774F-94B6-545076575A15}">
      <dgm:prSet phldrT="[テキスト]"/>
      <dgm:spPr/>
      <dgm:t>
        <a:bodyPr/>
        <a:lstStyle/>
        <a:p>
          <a:r>
            <a:rPr kumimoji="1" lang="en-US" altLang="ja-JP"/>
            <a:t>③</a:t>
          </a:r>
          <a:r>
            <a:rPr kumimoji="1" lang="ja-JP" altLang="en-US"/>
            <a:t>動画再生開始</a:t>
          </a:r>
        </a:p>
      </dgm:t>
    </dgm:pt>
    <dgm:pt modelId="{52DCEAF1-EBDF-7447-9FE7-0BA3258BBE70}" type="par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CE804431-B134-ED4E-8FC8-2AA517361CDB}" type="sib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AE283027-D1E9-CF4B-8911-B35A914AEFDD}" type="pres">
      <dgm:prSet presAssocID="{EA2CD27C-CE32-0140-AA68-5368B3DA4E69}" presName="Name0" presStyleCnt="0">
        <dgm:presLayoutVars>
          <dgm:dir/>
          <dgm:resizeHandles val="exact"/>
        </dgm:presLayoutVars>
      </dgm:prSet>
      <dgm:spPr/>
    </dgm:pt>
    <dgm:pt modelId="{0911DC83-5839-4E41-A1B6-F90683556AD9}" type="pres">
      <dgm:prSet presAssocID="{58F55158-2670-4B42-AAC3-F6FEBBFE6240}" presName="parTxOnly" presStyleLbl="node1" presStyleIdx="0" presStyleCnt="3">
        <dgm:presLayoutVars>
          <dgm:bulletEnabled val="1"/>
        </dgm:presLayoutVars>
      </dgm:prSet>
      <dgm:spPr/>
    </dgm:pt>
    <dgm:pt modelId="{A643183A-1702-5045-A604-203C3C920D32}" type="pres">
      <dgm:prSet presAssocID="{BAA1DCDA-C580-F740-B92F-4150D4E19DD3}" presName="parSpace" presStyleCnt="0"/>
      <dgm:spPr/>
    </dgm:pt>
    <dgm:pt modelId="{8CC21A15-AB25-3D40-A3A3-5D5E9DCBD9FD}" type="pres">
      <dgm:prSet presAssocID="{95210CB4-A00B-1840-A9F0-D6FEFFF97276}" presName="parTxOnly" presStyleLbl="node1" presStyleIdx="1" presStyleCnt="3">
        <dgm:presLayoutVars>
          <dgm:bulletEnabled val="1"/>
        </dgm:presLayoutVars>
      </dgm:prSet>
      <dgm:spPr/>
    </dgm:pt>
    <dgm:pt modelId="{16258D23-0E38-B646-B606-1C2D93F66C48}" type="pres">
      <dgm:prSet presAssocID="{2247A864-BD95-1349-A4FD-6E28F6A97972}" presName="parSpace" presStyleCnt="0"/>
      <dgm:spPr/>
    </dgm:pt>
    <dgm:pt modelId="{30188FD7-D37F-1243-B623-F66BF094712D}" type="pres">
      <dgm:prSet presAssocID="{C05FA4AF-7F34-774F-94B6-545076575A1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C7DC14-E755-5745-9953-45208D3C6752}" type="presOf" srcId="{EA2CD27C-CE32-0140-AA68-5368B3DA4E69}" destId="{AE283027-D1E9-CF4B-8911-B35A914AEFDD}" srcOrd="0" destOrd="0" presId="urn:microsoft.com/office/officeart/2005/8/layout/hChevron3"/>
    <dgm:cxn modelId="{0CE7E436-D14A-5141-B96F-D64FC7587C06}" type="presOf" srcId="{95210CB4-A00B-1840-A9F0-D6FEFFF97276}" destId="{8CC21A15-AB25-3D40-A3A3-5D5E9DCBD9FD}" srcOrd="0" destOrd="0" presId="urn:microsoft.com/office/officeart/2005/8/layout/hChevron3"/>
    <dgm:cxn modelId="{FA1B896A-6112-6540-B539-E5E738FCEAE1}" srcId="{EA2CD27C-CE32-0140-AA68-5368B3DA4E69}" destId="{C05FA4AF-7F34-774F-94B6-545076575A15}" srcOrd="2" destOrd="0" parTransId="{52DCEAF1-EBDF-7447-9FE7-0BA3258BBE70}" sibTransId="{CE804431-B134-ED4E-8FC8-2AA517361CDB}"/>
    <dgm:cxn modelId="{350E45AB-18A2-C84B-B474-BF4A84ED6AA2}" type="presOf" srcId="{C05FA4AF-7F34-774F-94B6-545076575A15}" destId="{30188FD7-D37F-1243-B623-F66BF094712D}" srcOrd="0" destOrd="0" presId="urn:microsoft.com/office/officeart/2005/8/layout/hChevron3"/>
    <dgm:cxn modelId="{DDE1DAC9-2AFF-1143-8259-9B4C03B44714}" srcId="{EA2CD27C-CE32-0140-AA68-5368B3DA4E69}" destId="{95210CB4-A00B-1840-A9F0-D6FEFFF97276}" srcOrd="1" destOrd="0" parTransId="{6D316017-A955-194D-A7E9-FA51B355D0D0}" sibTransId="{2247A864-BD95-1349-A4FD-6E28F6A97972}"/>
    <dgm:cxn modelId="{EEE6FFE9-05D7-2747-8D27-A80DA21AB458}" type="presOf" srcId="{58F55158-2670-4B42-AAC3-F6FEBBFE6240}" destId="{0911DC83-5839-4E41-A1B6-F90683556AD9}" srcOrd="0" destOrd="0" presId="urn:microsoft.com/office/officeart/2005/8/layout/hChevron3"/>
    <dgm:cxn modelId="{466CF7FE-3E0D-CD41-BDFE-CA6392F1AA13}" srcId="{EA2CD27C-CE32-0140-AA68-5368B3DA4E69}" destId="{58F55158-2670-4B42-AAC3-F6FEBBFE6240}" srcOrd="0" destOrd="0" parTransId="{48F08EE2-DFD1-484B-BE2C-FA0D78E75C49}" sibTransId="{BAA1DCDA-C580-F740-B92F-4150D4E19DD3}"/>
    <dgm:cxn modelId="{E575D627-E3EA-234B-A27B-9D2B6C91F12A}" type="presParOf" srcId="{AE283027-D1E9-CF4B-8911-B35A914AEFDD}" destId="{0911DC83-5839-4E41-A1B6-F90683556AD9}" srcOrd="0" destOrd="0" presId="urn:microsoft.com/office/officeart/2005/8/layout/hChevron3"/>
    <dgm:cxn modelId="{2A622946-516E-E04C-B404-F418A540EDB6}" type="presParOf" srcId="{AE283027-D1E9-CF4B-8911-B35A914AEFDD}" destId="{A643183A-1702-5045-A604-203C3C920D32}" srcOrd="1" destOrd="0" presId="urn:microsoft.com/office/officeart/2005/8/layout/hChevron3"/>
    <dgm:cxn modelId="{504C913B-F659-804E-A4C2-CF37C1538162}" type="presParOf" srcId="{AE283027-D1E9-CF4B-8911-B35A914AEFDD}" destId="{8CC21A15-AB25-3D40-A3A3-5D5E9DCBD9FD}" srcOrd="2" destOrd="0" presId="urn:microsoft.com/office/officeart/2005/8/layout/hChevron3"/>
    <dgm:cxn modelId="{26062AE6-634E-6249-A86F-BDB8F4071981}" type="presParOf" srcId="{AE283027-D1E9-CF4B-8911-B35A914AEFDD}" destId="{16258D23-0E38-B646-B606-1C2D93F66C48}" srcOrd="3" destOrd="0" presId="urn:microsoft.com/office/officeart/2005/8/layout/hChevron3"/>
    <dgm:cxn modelId="{7EA6E53D-8A7A-194D-86AF-CFA0CA4AAE5B}" type="presParOf" srcId="{AE283027-D1E9-CF4B-8911-B35A914AEFDD}" destId="{30188FD7-D37F-1243-B623-F66BF094712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2CD27C-CE32-0140-AA68-5368B3DA4E69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58F55158-2670-4B42-AAC3-F6FEBBFE6240}">
      <dgm:prSet phldrT="[テキスト]"/>
      <dgm:spPr>
        <a:solidFill>
          <a:srgbClr val="002060"/>
        </a:solidFill>
      </dgm:spPr>
      <dgm:t>
        <a:bodyPr/>
        <a:lstStyle/>
        <a:p>
          <a:r>
            <a:rPr kumimoji="1" lang="en-US" altLang="ja-JP"/>
            <a:t>①</a:t>
          </a:r>
          <a:r>
            <a:rPr kumimoji="1" lang="ja-JP" altLang="en-US"/>
            <a:t>動画選択</a:t>
          </a:r>
        </a:p>
      </dgm:t>
    </dgm:pt>
    <dgm:pt modelId="{48F08EE2-DFD1-484B-BE2C-FA0D78E75C49}" type="par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BAA1DCDA-C580-F740-B92F-4150D4E19DD3}" type="sib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95210CB4-A00B-1840-A9F0-D6FEFFF97276}">
      <dgm:prSet phldrT="[テキスト]"/>
      <dgm:spPr>
        <a:solidFill>
          <a:srgbClr val="008970"/>
        </a:solidFill>
      </dgm:spPr>
      <dgm:t>
        <a:bodyPr/>
        <a:lstStyle/>
        <a:p>
          <a:r>
            <a:rPr kumimoji="1" lang="en-US" altLang="ja-JP"/>
            <a:t>②</a:t>
          </a:r>
          <a:r>
            <a:rPr kumimoji="1" lang="ja-JP" altLang="en-US"/>
            <a:t>動画再生設定</a:t>
          </a:r>
        </a:p>
      </dgm:t>
    </dgm:pt>
    <dgm:pt modelId="{6D316017-A955-194D-A7E9-FA51B355D0D0}" type="par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2247A864-BD95-1349-A4FD-6E28F6A97972}" type="sib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C05FA4AF-7F34-774F-94B6-545076575A15}">
      <dgm:prSet phldrT="[テキスト]"/>
      <dgm:spPr/>
      <dgm:t>
        <a:bodyPr/>
        <a:lstStyle/>
        <a:p>
          <a:r>
            <a:rPr kumimoji="1" lang="en-US" altLang="ja-JP"/>
            <a:t>③</a:t>
          </a:r>
          <a:r>
            <a:rPr kumimoji="1" lang="ja-JP" altLang="en-US"/>
            <a:t>動画再生開始</a:t>
          </a:r>
        </a:p>
      </dgm:t>
    </dgm:pt>
    <dgm:pt modelId="{52DCEAF1-EBDF-7447-9FE7-0BA3258BBE70}" type="par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CE804431-B134-ED4E-8FC8-2AA517361CDB}" type="sib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AE283027-D1E9-CF4B-8911-B35A914AEFDD}" type="pres">
      <dgm:prSet presAssocID="{EA2CD27C-CE32-0140-AA68-5368B3DA4E69}" presName="Name0" presStyleCnt="0">
        <dgm:presLayoutVars>
          <dgm:dir/>
          <dgm:resizeHandles val="exact"/>
        </dgm:presLayoutVars>
      </dgm:prSet>
      <dgm:spPr/>
    </dgm:pt>
    <dgm:pt modelId="{0911DC83-5839-4E41-A1B6-F90683556AD9}" type="pres">
      <dgm:prSet presAssocID="{58F55158-2670-4B42-AAC3-F6FEBBFE6240}" presName="parTxOnly" presStyleLbl="node1" presStyleIdx="0" presStyleCnt="3">
        <dgm:presLayoutVars>
          <dgm:bulletEnabled val="1"/>
        </dgm:presLayoutVars>
      </dgm:prSet>
      <dgm:spPr/>
    </dgm:pt>
    <dgm:pt modelId="{A643183A-1702-5045-A604-203C3C920D32}" type="pres">
      <dgm:prSet presAssocID="{BAA1DCDA-C580-F740-B92F-4150D4E19DD3}" presName="parSpace" presStyleCnt="0"/>
      <dgm:spPr/>
    </dgm:pt>
    <dgm:pt modelId="{8CC21A15-AB25-3D40-A3A3-5D5E9DCBD9FD}" type="pres">
      <dgm:prSet presAssocID="{95210CB4-A00B-1840-A9F0-D6FEFFF97276}" presName="parTxOnly" presStyleLbl="node1" presStyleIdx="1" presStyleCnt="3">
        <dgm:presLayoutVars>
          <dgm:bulletEnabled val="1"/>
        </dgm:presLayoutVars>
      </dgm:prSet>
      <dgm:spPr/>
    </dgm:pt>
    <dgm:pt modelId="{16258D23-0E38-B646-B606-1C2D93F66C48}" type="pres">
      <dgm:prSet presAssocID="{2247A864-BD95-1349-A4FD-6E28F6A97972}" presName="parSpace" presStyleCnt="0"/>
      <dgm:spPr/>
    </dgm:pt>
    <dgm:pt modelId="{30188FD7-D37F-1243-B623-F66BF094712D}" type="pres">
      <dgm:prSet presAssocID="{C05FA4AF-7F34-774F-94B6-545076575A1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C7DC14-E755-5745-9953-45208D3C6752}" type="presOf" srcId="{EA2CD27C-CE32-0140-AA68-5368B3DA4E69}" destId="{AE283027-D1E9-CF4B-8911-B35A914AEFDD}" srcOrd="0" destOrd="0" presId="urn:microsoft.com/office/officeart/2005/8/layout/hChevron3"/>
    <dgm:cxn modelId="{0CE7E436-D14A-5141-B96F-D64FC7587C06}" type="presOf" srcId="{95210CB4-A00B-1840-A9F0-D6FEFFF97276}" destId="{8CC21A15-AB25-3D40-A3A3-5D5E9DCBD9FD}" srcOrd="0" destOrd="0" presId="urn:microsoft.com/office/officeart/2005/8/layout/hChevron3"/>
    <dgm:cxn modelId="{FA1B896A-6112-6540-B539-E5E738FCEAE1}" srcId="{EA2CD27C-CE32-0140-AA68-5368B3DA4E69}" destId="{C05FA4AF-7F34-774F-94B6-545076575A15}" srcOrd="2" destOrd="0" parTransId="{52DCEAF1-EBDF-7447-9FE7-0BA3258BBE70}" sibTransId="{CE804431-B134-ED4E-8FC8-2AA517361CDB}"/>
    <dgm:cxn modelId="{350E45AB-18A2-C84B-B474-BF4A84ED6AA2}" type="presOf" srcId="{C05FA4AF-7F34-774F-94B6-545076575A15}" destId="{30188FD7-D37F-1243-B623-F66BF094712D}" srcOrd="0" destOrd="0" presId="urn:microsoft.com/office/officeart/2005/8/layout/hChevron3"/>
    <dgm:cxn modelId="{DDE1DAC9-2AFF-1143-8259-9B4C03B44714}" srcId="{EA2CD27C-CE32-0140-AA68-5368B3DA4E69}" destId="{95210CB4-A00B-1840-A9F0-D6FEFFF97276}" srcOrd="1" destOrd="0" parTransId="{6D316017-A955-194D-A7E9-FA51B355D0D0}" sibTransId="{2247A864-BD95-1349-A4FD-6E28F6A97972}"/>
    <dgm:cxn modelId="{EEE6FFE9-05D7-2747-8D27-A80DA21AB458}" type="presOf" srcId="{58F55158-2670-4B42-AAC3-F6FEBBFE6240}" destId="{0911DC83-5839-4E41-A1B6-F90683556AD9}" srcOrd="0" destOrd="0" presId="urn:microsoft.com/office/officeart/2005/8/layout/hChevron3"/>
    <dgm:cxn modelId="{466CF7FE-3E0D-CD41-BDFE-CA6392F1AA13}" srcId="{EA2CD27C-CE32-0140-AA68-5368B3DA4E69}" destId="{58F55158-2670-4B42-AAC3-F6FEBBFE6240}" srcOrd="0" destOrd="0" parTransId="{48F08EE2-DFD1-484B-BE2C-FA0D78E75C49}" sibTransId="{BAA1DCDA-C580-F740-B92F-4150D4E19DD3}"/>
    <dgm:cxn modelId="{E575D627-E3EA-234B-A27B-9D2B6C91F12A}" type="presParOf" srcId="{AE283027-D1E9-CF4B-8911-B35A914AEFDD}" destId="{0911DC83-5839-4E41-A1B6-F90683556AD9}" srcOrd="0" destOrd="0" presId="urn:microsoft.com/office/officeart/2005/8/layout/hChevron3"/>
    <dgm:cxn modelId="{2A622946-516E-E04C-B404-F418A540EDB6}" type="presParOf" srcId="{AE283027-D1E9-CF4B-8911-B35A914AEFDD}" destId="{A643183A-1702-5045-A604-203C3C920D32}" srcOrd="1" destOrd="0" presId="urn:microsoft.com/office/officeart/2005/8/layout/hChevron3"/>
    <dgm:cxn modelId="{504C913B-F659-804E-A4C2-CF37C1538162}" type="presParOf" srcId="{AE283027-D1E9-CF4B-8911-B35A914AEFDD}" destId="{8CC21A15-AB25-3D40-A3A3-5D5E9DCBD9FD}" srcOrd="2" destOrd="0" presId="urn:microsoft.com/office/officeart/2005/8/layout/hChevron3"/>
    <dgm:cxn modelId="{26062AE6-634E-6249-A86F-BDB8F4071981}" type="presParOf" srcId="{AE283027-D1E9-CF4B-8911-B35A914AEFDD}" destId="{16258D23-0E38-B646-B606-1C2D93F66C48}" srcOrd="3" destOrd="0" presId="urn:microsoft.com/office/officeart/2005/8/layout/hChevron3"/>
    <dgm:cxn modelId="{7EA6E53D-8A7A-194D-86AF-CFA0CA4AAE5B}" type="presParOf" srcId="{AE283027-D1E9-CF4B-8911-B35A914AEFDD}" destId="{30188FD7-D37F-1243-B623-F66BF094712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2CD27C-CE32-0140-AA68-5368B3DA4E69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58F55158-2670-4B42-AAC3-F6FEBBFE6240}">
      <dgm:prSet phldrT="[テキスト]"/>
      <dgm:spPr>
        <a:solidFill>
          <a:srgbClr val="002060"/>
        </a:solidFill>
      </dgm:spPr>
      <dgm:t>
        <a:bodyPr/>
        <a:lstStyle/>
        <a:p>
          <a:r>
            <a:rPr kumimoji="1" lang="en-US" altLang="ja-JP"/>
            <a:t>①</a:t>
          </a:r>
          <a:r>
            <a:rPr kumimoji="1" lang="ja-JP" altLang="en-US"/>
            <a:t>動画選択</a:t>
          </a:r>
        </a:p>
      </dgm:t>
    </dgm:pt>
    <dgm:pt modelId="{48F08EE2-DFD1-484B-BE2C-FA0D78E75C49}" type="par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BAA1DCDA-C580-F740-B92F-4150D4E19DD3}" type="sib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95210CB4-A00B-1840-A9F0-D6FEFFF97276}">
      <dgm:prSet phldrT="[テキスト]"/>
      <dgm:spPr>
        <a:solidFill>
          <a:srgbClr val="002060"/>
        </a:solidFill>
      </dgm:spPr>
      <dgm:t>
        <a:bodyPr/>
        <a:lstStyle/>
        <a:p>
          <a:r>
            <a:rPr kumimoji="1" lang="en-US" altLang="ja-JP"/>
            <a:t>②</a:t>
          </a:r>
          <a:r>
            <a:rPr kumimoji="1" lang="ja-JP" altLang="en-US"/>
            <a:t>動画再生設定</a:t>
          </a:r>
        </a:p>
      </dgm:t>
    </dgm:pt>
    <dgm:pt modelId="{6D316017-A955-194D-A7E9-FA51B355D0D0}" type="par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2247A864-BD95-1349-A4FD-6E28F6A97972}" type="sib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C05FA4AF-7F34-774F-94B6-545076575A15}">
      <dgm:prSet phldrT="[テキスト]"/>
      <dgm:spPr>
        <a:solidFill>
          <a:srgbClr val="008970"/>
        </a:solidFill>
      </dgm:spPr>
      <dgm:t>
        <a:bodyPr/>
        <a:lstStyle/>
        <a:p>
          <a:r>
            <a:rPr kumimoji="1" lang="en-US" altLang="ja-JP"/>
            <a:t>③</a:t>
          </a:r>
          <a:r>
            <a:rPr kumimoji="1" lang="ja-JP" altLang="en-US"/>
            <a:t>動画再生開始</a:t>
          </a:r>
        </a:p>
      </dgm:t>
    </dgm:pt>
    <dgm:pt modelId="{52DCEAF1-EBDF-7447-9FE7-0BA3258BBE70}" type="par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CE804431-B134-ED4E-8FC8-2AA517361CDB}" type="sib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AE283027-D1E9-CF4B-8911-B35A914AEFDD}" type="pres">
      <dgm:prSet presAssocID="{EA2CD27C-CE32-0140-AA68-5368B3DA4E69}" presName="Name0" presStyleCnt="0">
        <dgm:presLayoutVars>
          <dgm:dir/>
          <dgm:resizeHandles val="exact"/>
        </dgm:presLayoutVars>
      </dgm:prSet>
      <dgm:spPr/>
    </dgm:pt>
    <dgm:pt modelId="{0911DC83-5839-4E41-A1B6-F90683556AD9}" type="pres">
      <dgm:prSet presAssocID="{58F55158-2670-4B42-AAC3-F6FEBBFE6240}" presName="parTxOnly" presStyleLbl="node1" presStyleIdx="0" presStyleCnt="3">
        <dgm:presLayoutVars>
          <dgm:bulletEnabled val="1"/>
        </dgm:presLayoutVars>
      </dgm:prSet>
      <dgm:spPr/>
    </dgm:pt>
    <dgm:pt modelId="{A643183A-1702-5045-A604-203C3C920D32}" type="pres">
      <dgm:prSet presAssocID="{BAA1DCDA-C580-F740-B92F-4150D4E19DD3}" presName="parSpace" presStyleCnt="0"/>
      <dgm:spPr/>
    </dgm:pt>
    <dgm:pt modelId="{8CC21A15-AB25-3D40-A3A3-5D5E9DCBD9FD}" type="pres">
      <dgm:prSet presAssocID="{95210CB4-A00B-1840-A9F0-D6FEFFF97276}" presName="parTxOnly" presStyleLbl="node1" presStyleIdx="1" presStyleCnt="3">
        <dgm:presLayoutVars>
          <dgm:bulletEnabled val="1"/>
        </dgm:presLayoutVars>
      </dgm:prSet>
      <dgm:spPr/>
    </dgm:pt>
    <dgm:pt modelId="{16258D23-0E38-B646-B606-1C2D93F66C48}" type="pres">
      <dgm:prSet presAssocID="{2247A864-BD95-1349-A4FD-6E28F6A97972}" presName="parSpace" presStyleCnt="0"/>
      <dgm:spPr/>
    </dgm:pt>
    <dgm:pt modelId="{30188FD7-D37F-1243-B623-F66BF094712D}" type="pres">
      <dgm:prSet presAssocID="{C05FA4AF-7F34-774F-94B6-545076575A1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C7DC14-E755-5745-9953-45208D3C6752}" type="presOf" srcId="{EA2CD27C-CE32-0140-AA68-5368B3DA4E69}" destId="{AE283027-D1E9-CF4B-8911-B35A914AEFDD}" srcOrd="0" destOrd="0" presId="urn:microsoft.com/office/officeart/2005/8/layout/hChevron3"/>
    <dgm:cxn modelId="{0CE7E436-D14A-5141-B96F-D64FC7587C06}" type="presOf" srcId="{95210CB4-A00B-1840-A9F0-D6FEFFF97276}" destId="{8CC21A15-AB25-3D40-A3A3-5D5E9DCBD9FD}" srcOrd="0" destOrd="0" presId="urn:microsoft.com/office/officeart/2005/8/layout/hChevron3"/>
    <dgm:cxn modelId="{FA1B896A-6112-6540-B539-E5E738FCEAE1}" srcId="{EA2CD27C-CE32-0140-AA68-5368B3DA4E69}" destId="{C05FA4AF-7F34-774F-94B6-545076575A15}" srcOrd="2" destOrd="0" parTransId="{52DCEAF1-EBDF-7447-9FE7-0BA3258BBE70}" sibTransId="{CE804431-B134-ED4E-8FC8-2AA517361CDB}"/>
    <dgm:cxn modelId="{350E45AB-18A2-C84B-B474-BF4A84ED6AA2}" type="presOf" srcId="{C05FA4AF-7F34-774F-94B6-545076575A15}" destId="{30188FD7-D37F-1243-B623-F66BF094712D}" srcOrd="0" destOrd="0" presId="urn:microsoft.com/office/officeart/2005/8/layout/hChevron3"/>
    <dgm:cxn modelId="{DDE1DAC9-2AFF-1143-8259-9B4C03B44714}" srcId="{EA2CD27C-CE32-0140-AA68-5368B3DA4E69}" destId="{95210CB4-A00B-1840-A9F0-D6FEFFF97276}" srcOrd="1" destOrd="0" parTransId="{6D316017-A955-194D-A7E9-FA51B355D0D0}" sibTransId="{2247A864-BD95-1349-A4FD-6E28F6A97972}"/>
    <dgm:cxn modelId="{EEE6FFE9-05D7-2747-8D27-A80DA21AB458}" type="presOf" srcId="{58F55158-2670-4B42-AAC3-F6FEBBFE6240}" destId="{0911DC83-5839-4E41-A1B6-F90683556AD9}" srcOrd="0" destOrd="0" presId="urn:microsoft.com/office/officeart/2005/8/layout/hChevron3"/>
    <dgm:cxn modelId="{466CF7FE-3E0D-CD41-BDFE-CA6392F1AA13}" srcId="{EA2CD27C-CE32-0140-AA68-5368B3DA4E69}" destId="{58F55158-2670-4B42-AAC3-F6FEBBFE6240}" srcOrd="0" destOrd="0" parTransId="{48F08EE2-DFD1-484B-BE2C-FA0D78E75C49}" sibTransId="{BAA1DCDA-C580-F740-B92F-4150D4E19DD3}"/>
    <dgm:cxn modelId="{E575D627-E3EA-234B-A27B-9D2B6C91F12A}" type="presParOf" srcId="{AE283027-D1E9-CF4B-8911-B35A914AEFDD}" destId="{0911DC83-5839-4E41-A1B6-F90683556AD9}" srcOrd="0" destOrd="0" presId="urn:microsoft.com/office/officeart/2005/8/layout/hChevron3"/>
    <dgm:cxn modelId="{2A622946-516E-E04C-B404-F418A540EDB6}" type="presParOf" srcId="{AE283027-D1E9-CF4B-8911-B35A914AEFDD}" destId="{A643183A-1702-5045-A604-203C3C920D32}" srcOrd="1" destOrd="0" presId="urn:microsoft.com/office/officeart/2005/8/layout/hChevron3"/>
    <dgm:cxn modelId="{504C913B-F659-804E-A4C2-CF37C1538162}" type="presParOf" srcId="{AE283027-D1E9-CF4B-8911-B35A914AEFDD}" destId="{8CC21A15-AB25-3D40-A3A3-5D5E9DCBD9FD}" srcOrd="2" destOrd="0" presId="urn:microsoft.com/office/officeart/2005/8/layout/hChevron3"/>
    <dgm:cxn modelId="{26062AE6-634E-6249-A86F-BDB8F4071981}" type="presParOf" srcId="{AE283027-D1E9-CF4B-8911-B35A914AEFDD}" destId="{16258D23-0E38-B646-B606-1C2D93F66C48}" srcOrd="3" destOrd="0" presId="urn:microsoft.com/office/officeart/2005/8/layout/hChevron3"/>
    <dgm:cxn modelId="{7EA6E53D-8A7A-194D-86AF-CFA0CA4AAE5B}" type="presParOf" srcId="{AE283027-D1E9-CF4B-8911-B35A914AEFDD}" destId="{30188FD7-D37F-1243-B623-F66BF094712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1DC83-5839-4E41-A1B6-F90683556AD9}">
      <dsp:nvSpPr>
        <dsp:cNvPr id="0" name=""/>
        <dsp:cNvSpPr/>
      </dsp:nvSpPr>
      <dsp:spPr>
        <a:xfrm>
          <a:off x="1550" y="127095"/>
          <a:ext cx="1355881" cy="542352"/>
        </a:xfrm>
        <a:prstGeom prst="homePlate">
          <a:avLst/>
        </a:prstGeom>
        <a:solidFill>
          <a:srgbClr val="0089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①</a:t>
          </a:r>
          <a:r>
            <a:rPr kumimoji="1" lang="ja-JP" altLang="en-US" sz="1000" kern="1200"/>
            <a:t>動画選択</a:t>
          </a:r>
        </a:p>
      </dsp:txBody>
      <dsp:txXfrm>
        <a:off x="1550" y="127095"/>
        <a:ext cx="1220293" cy="542352"/>
      </dsp:txXfrm>
    </dsp:sp>
    <dsp:sp modelId="{8CC21A15-AB25-3D40-A3A3-5D5E9DCBD9FD}">
      <dsp:nvSpPr>
        <dsp:cNvPr id="0" name=""/>
        <dsp:cNvSpPr/>
      </dsp:nvSpPr>
      <dsp:spPr>
        <a:xfrm>
          <a:off x="1086255" y="127095"/>
          <a:ext cx="1355881" cy="542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②</a:t>
          </a:r>
          <a:r>
            <a:rPr kumimoji="1" lang="ja-JP" altLang="en-US" sz="1000" kern="1200"/>
            <a:t>動画再生設定</a:t>
          </a:r>
        </a:p>
      </dsp:txBody>
      <dsp:txXfrm>
        <a:off x="1357431" y="127095"/>
        <a:ext cx="813529" cy="542352"/>
      </dsp:txXfrm>
    </dsp:sp>
    <dsp:sp modelId="{30188FD7-D37F-1243-B623-F66BF094712D}">
      <dsp:nvSpPr>
        <dsp:cNvPr id="0" name=""/>
        <dsp:cNvSpPr/>
      </dsp:nvSpPr>
      <dsp:spPr>
        <a:xfrm>
          <a:off x="2170960" y="127095"/>
          <a:ext cx="1355881" cy="542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③</a:t>
          </a:r>
          <a:r>
            <a:rPr kumimoji="1" lang="ja-JP" altLang="en-US" sz="1000" kern="1200"/>
            <a:t>動画再生開始</a:t>
          </a:r>
        </a:p>
      </dsp:txBody>
      <dsp:txXfrm>
        <a:off x="2442136" y="127095"/>
        <a:ext cx="813529" cy="542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1DC83-5839-4E41-A1B6-F90683556AD9}">
      <dsp:nvSpPr>
        <dsp:cNvPr id="0" name=""/>
        <dsp:cNvSpPr/>
      </dsp:nvSpPr>
      <dsp:spPr>
        <a:xfrm>
          <a:off x="1550" y="127095"/>
          <a:ext cx="1355881" cy="542352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①</a:t>
          </a:r>
          <a:r>
            <a:rPr kumimoji="1" lang="ja-JP" altLang="en-US" sz="1000" kern="1200"/>
            <a:t>動画選択</a:t>
          </a:r>
        </a:p>
      </dsp:txBody>
      <dsp:txXfrm>
        <a:off x="1550" y="127095"/>
        <a:ext cx="1220293" cy="542352"/>
      </dsp:txXfrm>
    </dsp:sp>
    <dsp:sp modelId="{8CC21A15-AB25-3D40-A3A3-5D5E9DCBD9FD}">
      <dsp:nvSpPr>
        <dsp:cNvPr id="0" name=""/>
        <dsp:cNvSpPr/>
      </dsp:nvSpPr>
      <dsp:spPr>
        <a:xfrm>
          <a:off x="1086255" y="127095"/>
          <a:ext cx="1355881" cy="542352"/>
        </a:xfrm>
        <a:prstGeom prst="chevron">
          <a:avLst/>
        </a:prstGeom>
        <a:solidFill>
          <a:srgbClr val="0089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②</a:t>
          </a:r>
          <a:r>
            <a:rPr kumimoji="1" lang="ja-JP" altLang="en-US" sz="1000" kern="1200"/>
            <a:t>動画再生設定</a:t>
          </a:r>
        </a:p>
      </dsp:txBody>
      <dsp:txXfrm>
        <a:off x="1357431" y="127095"/>
        <a:ext cx="813529" cy="542352"/>
      </dsp:txXfrm>
    </dsp:sp>
    <dsp:sp modelId="{30188FD7-D37F-1243-B623-F66BF094712D}">
      <dsp:nvSpPr>
        <dsp:cNvPr id="0" name=""/>
        <dsp:cNvSpPr/>
      </dsp:nvSpPr>
      <dsp:spPr>
        <a:xfrm>
          <a:off x="2170960" y="127095"/>
          <a:ext cx="1355881" cy="542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③</a:t>
          </a:r>
          <a:r>
            <a:rPr kumimoji="1" lang="ja-JP" altLang="en-US" sz="1000" kern="1200"/>
            <a:t>動画再生開始</a:t>
          </a:r>
        </a:p>
      </dsp:txBody>
      <dsp:txXfrm>
        <a:off x="2442136" y="127095"/>
        <a:ext cx="813529" cy="5423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1DC83-5839-4E41-A1B6-F90683556AD9}">
      <dsp:nvSpPr>
        <dsp:cNvPr id="0" name=""/>
        <dsp:cNvSpPr/>
      </dsp:nvSpPr>
      <dsp:spPr>
        <a:xfrm>
          <a:off x="1550" y="127095"/>
          <a:ext cx="1355881" cy="542352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①</a:t>
          </a:r>
          <a:r>
            <a:rPr kumimoji="1" lang="ja-JP" altLang="en-US" sz="1000" kern="1200"/>
            <a:t>動画選択</a:t>
          </a:r>
        </a:p>
      </dsp:txBody>
      <dsp:txXfrm>
        <a:off x="1550" y="127095"/>
        <a:ext cx="1220293" cy="542352"/>
      </dsp:txXfrm>
    </dsp:sp>
    <dsp:sp modelId="{8CC21A15-AB25-3D40-A3A3-5D5E9DCBD9FD}">
      <dsp:nvSpPr>
        <dsp:cNvPr id="0" name=""/>
        <dsp:cNvSpPr/>
      </dsp:nvSpPr>
      <dsp:spPr>
        <a:xfrm>
          <a:off x="1086255" y="127095"/>
          <a:ext cx="1355881" cy="542352"/>
        </a:xfrm>
        <a:prstGeom prst="chevron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②</a:t>
          </a:r>
          <a:r>
            <a:rPr kumimoji="1" lang="ja-JP" altLang="en-US" sz="1000" kern="1200"/>
            <a:t>動画再生設定</a:t>
          </a:r>
        </a:p>
      </dsp:txBody>
      <dsp:txXfrm>
        <a:off x="1357431" y="127095"/>
        <a:ext cx="813529" cy="542352"/>
      </dsp:txXfrm>
    </dsp:sp>
    <dsp:sp modelId="{30188FD7-D37F-1243-B623-F66BF094712D}">
      <dsp:nvSpPr>
        <dsp:cNvPr id="0" name=""/>
        <dsp:cNvSpPr/>
      </dsp:nvSpPr>
      <dsp:spPr>
        <a:xfrm>
          <a:off x="2170960" y="127095"/>
          <a:ext cx="1355881" cy="542352"/>
        </a:xfrm>
        <a:prstGeom prst="chevron">
          <a:avLst/>
        </a:prstGeom>
        <a:solidFill>
          <a:srgbClr val="0089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③</a:t>
          </a:r>
          <a:r>
            <a:rPr kumimoji="1" lang="ja-JP" altLang="en-US" sz="1000" kern="1200"/>
            <a:t>動画再生開始</a:t>
          </a:r>
        </a:p>
      </dsp:txBody>
      <dsp:txXfrm>
        <a:off x="2442136" y="127095"/>
        <a:ext cx="813529" cy="542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CA9A1-49A5-4813-BE73-64411D697E83}" type="datetimeFigureOut">
              <a:rPr kumimoji="1" lang="ja-JP" altLang="en-US" smtClean="0"/>
              <a:t>2025/9/9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E35D2-4F1F-4BDF-88EC-2B2C6B449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1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18005-AB2E-4230-9CBF-EC876F8C3946}" type="datetimeFigureOut">
              <a:rPr kumimoji="1" lang="ja-JP" altLang="en-US" smtClean="0"/>
              <a:t>2025/9/9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E3972-898B-454C-95F2-E930BA80A4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73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12800" y="3104964"/>
            <a:ext cx="8280400" cy="609398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110000"/>
              </a:lnSpc>
              <a:defRPr sz="3600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AA800E9-9428-491D-A5F9-A9F2C74396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38D84B-9105-4F73-AE15-C61E4E73D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C4B5ABB-B10F-46C3-9A25-6DCF41106058}"/>
              </a:ext>
            </a:extLst>
          </p:cNvPr>
          <p:cNvSpPr>
            <a:spLocks noChangeAspect="1"/>
          </p:cNvSpPr>
          <p:nvPr userDrawn="1"/>
        </p:nvSpPr>
        <p:spPr bwMode="auto">
          <a:xfrm flipV="1">
            <a:off x="0" y="0"/>
            <a:ext cx="828000" cy="82800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4F7DC0A5-82BC-4211-B66A-E9CC83685CDD}"/>
              </a:ext>
            </a:extLst>
          </p:cNvPr>
          <p:cNvSpPr>
            <a:spLocks noChangeAspect="1"/>
          </p:cNvSpPr>
          <p:nvPr userDrawn="1"/>
        </p:nvSpPr>
        <p:spPr bwMode="auto">
          <a:xfrm flipH="1">
            <a:off x="9078000" y="6030000"/>
            <a:ext cx="828000" cy="82800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字幕 2">
            <a:extLst>
              <a:ext uri="{FF2B5EF4-FFF2-40B4-BE49-F238E27FC236}">
                <a16:creationId xmlns:a16="http://schemas.microsoft.com/office/drawing/2014/main" id="{BB3B72FB-FACC-43CF-B0E6-5414783CA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800" y="2499603"/>
            <a:ext cx="8280400" cy="38933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7044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サブカラー｜メイン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C0BF4B38-E87B-445A-B4E3-34B6A3FC93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7FA9985-DBCC-4D9A-B76B-10246AFCD5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904497-A7C3-4557-AF5C-60A15B67C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548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メインカラー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255A006D-B326-46ED-A96C-37080030A2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BE0CF2A-7636-404D-A586-76DA2BC5E1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FA7581-92BD-4129-919D-1C9DD5FA6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5136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無彩色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96A19C9E-39F5-449D-834B-06E292BEE7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96F316E-ED50-4681-9605-F1338D2F5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E7954D-86AC-47FC-B2DA-8E3331DD55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4994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ブラック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C631CA94-E670-4184-8DEE-97DE5B8D71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00BF6DA-F0DC-4118-91E1-C2C1B1B0D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AE46FF-BFA3-4608-8645-0CFDB75A92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5902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裏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A084C3FB-3B69-4A3B-812C-A06519C2DE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 bwMode="gray">
          <a:xfrm>
            <a:off x="812800" y="3104964"/>
            <a:ext cx="8280400" cy="609398"/>
          </a:xfr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AA800E9-9428-491D-A5F9-A9F2C74396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38D84B-9105-4F73-AE15-C61E4E73D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C4B5ABB-B10F-46C3-9A25-6DCF41106058}"/>
              </a:ext>
            </a:extLst>
          </p:cNvPr>
          <p:cNvSpPr>
            <a:spLocks noChangeAspect="1"/>
          </p:cNvSpPr>
          <p:nvPr userDrawn="1"/>
        </p:nvSpPr>
        <p:spPr bwMode="gray">
          <a:xfrm flipV="1">
            <a:off x="0" y="0"/>
            <a:ext cx="828000" cy="82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4F7DC0A5-82BC-4211-B66A-E9CC83685CDD}"/>
              </a:ext>
            </a:extLst>
          </p:cNvPr>
          <p:cNvSpPr>
            <a:spLocks noChangeAspect="1"/>
          </p:cNvSpPr>
          <p:nvPr userDrawn="1"/>
        </p:nvSpPr>
        <p:spPr bwMode="gray">
          <a:xfrm flipH="1">
            <a:off x="9078000" y="6030000"/>
            <a:ext cx="828000" cy="82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4794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gray">
          <a:xfrm>
            <a:off x="0" y="0"/>
            <a:ext cx="18923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>
          <a:xfrm>
            <a:off x="2361600" y="1051200"/>
            <a:ext cx="6731600" cy="3960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D825F5B-A637-4B67-BFB8-794FCAF16B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C115E19-4A06-4168-9085-83E789D163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9169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中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16917F67-28C0-48E8-BB7F-49080353AEF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990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2520" y="2945131"/>
            <a:ext cx="8640960" cy="931738"/>
          </a:xfrm>
          <a:ln w="6350">
            <a:solidFill>
              <a:schemeClr val="tx2"/>
            </a:solidFill>
          </a:ln>
        </p:spPr>
        <p:txBody>
          <a:bodyPr wrap="square" lIns="251999" tIns="251999" rIns="251999" bIns="180000">
            <a:spAutoFit/>
          </a:bodyPr>
          <a:lstStyle>
            <a:lvl1pPr algn="ctr">
              <a:lnSpc>
                <a:spcPct val="12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9B9FE6-C3F3-408A-8600-F8E8404270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E23E56-ECA0-480D-A109-CBCB7B732C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8065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コンテンツ｜2分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37200"/>
            <a:ext cx="9906000" cy="36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lIns="0" tIns="0" rIns="0" bIns="0" anchor="ctr">
            <a:noAutofit/>
          </a:bodyPr>
          <a:lstStyle/>
          <a:p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47704B3-DBAD-41AF-91A4-04C16CB471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C92EC6-27CC-4DAD-9CBB-D16A8301D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669646" cy="451192"/>
          </a:xfrm>
        </p:spPr>
        <p:txBody>
          <a:bodyPr anchor="b"/>
          <a:lstStyle>
            <a:lvl1pPr>
              <a:defRPr sz="1600"/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4F14F26-7E76-4A9F-8E87-6231A2C21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152636"/>
            <a:ext cx="8820719" cy="396044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3344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3" pos="330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コンテンツ｜3分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="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37200"/>
            <a:ext cx="9906000" cy="36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lIns="0" tIns="0" rIns="0" bIns="0" anchor="ctr">
            <a:noAutofit/>
          </a:bodyPr>
          <a:lstStyle/>
          <a:p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6AF69DA-19C7-4C84-A918-0C1D73F94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EE5F74-75D7-4D8E-8CED-CB66E7793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4514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99" userDrawn="1">
          <p15:clr>
            <a:srgbClr val="FBAE40"/>
          </p15:clr>
        </p15:guide>
        <p15:guide id="2" pos="4141" userDrawn="1">
          <p15:clr>
            <a:srgbClr val="FBAE40"/>
          </p15:clr>
        </p15:guide>
        <p15:guide id="3" pos="2326" userDrawn="1">
          <p15:clr>
            <a:srgbClr val="FBAE40"/>
          </p15:clr>
        </p15:guide>
        <p15:guide id="4" pos="391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補足情報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C64FBF5E-C770-46F9-8FA5-93B1BC7527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8" name="角丸四角形 7"/>
          <p:cNvSpPr/>
          <p:nvPr userDrawn="1"/>
        </p:nvSpPr>
        <p:spPr bwMode="auto">
          <a:xfrm>
            <a:off x="-1091" y="533"/>
            <a:ext cx="9906000" cy="656692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D2BD622-8926-40F5-8E7B-BD16FFC763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1C951F-BA74-48A8-9AB1-3CCF4BE058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FAE7443-55FC-4497-A461-3BAFA428145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422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補足情報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6"/>
          <p:cNvSpPr/>
          <p:nvPr userDrawn="1"/>
        </p:nvSpPr>
        <p:spPr bwMode="auto">
          <a:xfrm>
            <a:off x="0" y="0"/>
            <a:ext cx="9912016" cy="6858000"/>
          </a:xfrm>
          <a:custGeom>
            <a:avLst/>
            <a:gdLst/>
            <a:ahLst/>
            <a:cxnLst/>
            <a:rect l="l" t="t" r="r" b="b"/>
            <a:pathLst>
              <a:path w="9903600" h="6858000">
                <a:moveTo>
                  <a:pt x="183240" y="144000"/>
                </a:moveTo>
                <a:cubicBezTo>
                  <a:pt x="162231" y="144000"/>
                  <a:pt x="145200" y="161031"/>
                  <a:pt x="145200" y="182040"/>
                </a:cubicBezTo>
                <a:lnTo>
                  <a:pt x="145200" y="6675960"/>
                </a:lnTo>
                <a:cubicBezTo>
                  <a:pt x="145200" y="6696969"/>
                  <a:pt x="162231" y="6714000"/>
                  <a:pt x="183240" y="6714000"/>
                </a:cubicBezTo>
                <a:lnTo>
                  <a:pt x="9722760" y="6714000"/>
                </a:lnTo>
                <a:cubicBezTo>
                  <a:pt x="9743769" y="6714000"/>
                  <a:pt x="9760800" y="6696969"/>
                  <a:pt x="9760800" y="6675960"/>
                </a:cubicBezTo>
                <a:lnTo>
                  <a:pt x="9760800" y="182040"/>
                </a:lnTo>
                <a:cubicBezTo>
                  <a:pt x="9760800" y="161031"/>
                  <a:pt x="9743769" y="144000"/>
                  <a:pt x="9722760" y="144000"/>
                </a:cubicBezTo>
                <a:close/>
                <a:moveTo>
                  <a:pt x="0" y="0"/>
                </a:moveTo>
                <a:lnTo>
                  <a:pt x="9903600" y="0"/>
                </a:lnTo>
                <a:lnTo>
                  <a:pt x="990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60E26FE-8640-42D6-9E30-14F39D2A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80" y="476672"/>
            <a:ext cx="9361040" cy="396044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01A9B9D-DAA6-43A9-9453-17D4EDDFDE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2801" y="6439631"/>
            <a:ext cx="8280400" cy="265733"/>
          </a:xfrm>
        </p:spPr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CD99A8E-5B14-4283-AA57-CDB31932E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1472" y="6439631"/>
            <a:ext cx="360040" cy="257113"/>
          </a:xfrm>
        </p:spPr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656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4524C63-17A6-4C1E-AA58-7F82E023FD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F09B78-2169-4AE6-A062-67BD4752F7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2502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サブカラー｜無彩色）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679291F2-06DE-4B18-8093-3A036929E7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76F6B67-EFB8-4A5E-9639-1834F582BC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DB4D35-5440-422D-AEF8-67A843BCE3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1200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72480" y="152636"/>
            <a:ext cx="9361040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E14A3B2-D897-4040-9B0C-DDA5D2425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1" y="6592266"/>
            <a:ext cx="8280400" cy="26573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2A0C11AE-607D-4FFF-A554-80D8C7B34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480" y="6592267"/>
            <a:ext cx="475196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571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67" r:id="rId5"/>
    <p:sldLayoutId id="2147483759" r:id="rId6"/>
    <p:sldLayoutId id="2147483769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8" r:id="rId14"/>
  </p:sldLayoutIdLst>
  <p:hf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kumimoji="1" sz="2400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2160" userDrawn="1">
          <p15:clr>
            <a:srgbClr val="F26B43"/>
          </p15:clr>
        </p15:guide>
        <p15:guide id="14" pos="3120" userDrawn="1">
          <p15:clr>
            <a:srgbClr val="F26B43"/>
          </p15:clr>
        </p15:guide>
        <p15:guide id="21" pos="512" userDrawn="1">
          <p15:clr>
            <a:srgbClr val="F26B43"/>
          </p15:clr>
        </p15:guide>
        <p15:guide id="22" pos="5728" userDrawn="1">
          <p15:clr>
            <a:srgbClr val="F26B43"/>
          </p15:clr>
        </p15:guide>
        <p15:guide id="23" orient="horz" pos="414" userDrawn="1">
          <p15:clr>
            <a:srgbClr val="F26B43"/>
          </p15:clr>
        </p15:guide>
        <p15:guide id="24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BC9A76F-7988-828D-1321-E79BA9E6F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C090AAB-4BAA-1FCA-128A-B980A8E7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4" y="1196752"/>
            <a:ext cx="8820719" cy="396044"/>
          </a:xfrm>
        </p:spPr>
        <p:txBody>
          <a:bodyPr/>
          <a:lstStyle/>
          <a:p>
            <a:br>
              <a:rPr lang="en-US" altLang="ja-JP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altLang="ja-JP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Showtime VR </a:t>
            </a:r>
            <a:r>
              <a:rPr lang="ja-JP" alt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簡易操作マニュアル</a:t>
            </a:r>
            <a:br>
              <a:rPr kumimoji="1" lang="en-US" altLang="ja-JP" dirty="0"/>
            </a:br>
            <a:r>
              <a:rPr kumimoji="1" lang="en-US" altLang="ja-JP" dirty="0"/>
              <a:t>2025-07</a:t>
            </a:r>
            <a:endParaRPr kumimoji="1" lang="ja-JP" altLang="en-US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FCBC1689-03B9-EB5E-60C3-B0F38C2BA516}"/>
              </a:ext>
            </a:extLst>
          </p:cNvPr>
          <p:cNvSpPr txBox="1">
            <a:spLocks/>
          </p:cNvSpPr>
          <p:nvPr/>
        </p:nvSpPr>
        <p:spPr>
          <a:xfrm>
            <a:off x="479993" y="2420888"/>
            <a:ext cx="4176464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r>
              <a:rPr lang="ja-JP" altLang="en-US" sz="1200"/>
              <a:t>文責：</a:t>
            </a:r>
            <a:endParaRPr lang="en-US" altLang="ja-JP" sz="1200" dirty="0"/>
          </a:p>
          <a:p>
            <a:r>
              <a:rPr lang="ja-JP" altLang="en-US" sz="1200"/>
              <a:t>電話：</a:t>
            </a:r>
            <a:endParaRPr lang="en-US" altLang="ja-JP" sz="1200"/>
          </a:p>
          <a:p>
            <a:r>
              <a:rPr lang="ja-JP" altLang="en-US" sz="1200"/>
              <a:t>メール：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177399-49F0-02D8-3203-78939C8B79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433D717-7361-F1DC-B92C-A7C071CDC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3190831"/>
            <a:ext cx="2209800" cy="9017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111871-089D-2EE2-FC95-D46D70C68C87}"/>
              </a:ext>
            </a:extLst>
          </p:cNvPr>
          <p:cNvSpPr txBox="1"/>
          <p:nvPr/>
        </p:nvSpPr>
        <p:spPr>
          <a:xfrm>
            <a:off x="415029" y="4437112"/>
            <a:ext cx="94259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/>
              <a:t>本資料をダウンロードしてくださりありがとうございます。</a:t>
            </a:r>
            <a:endParaRPr kumimoji="1" lang="en-US" altLang="ja-JP"/>
          </a:p>
          <a:p>
            <a:pPr algn="ctr"/>
            <a:r>
              <a:rPr kumimoji="1" lang="ja-JP" altLang="en-US"/>
              <a:t>内容はご自由にお使いください。</a:t>
            </a:r>
            <a:endParaRPr kumimoji="1" lang="en-US" altLang="ja-JP"/>
          </a:p>
          <a:p>
            <a:pPr algn="ctr"/>
            <a:r>
              <a:rPr lang="ja-JP" altLang="en-US"/>
              <a:t>この例で使用している</a:t>
            </a:r>
            <a:r>
              <a:rPr lang="en-US" altLang="ja-JP"/>
              <a:t>Showtime VR</a:t>
            </a:r>
            <a:r>
              <a:rPr lang="ja-JP" altLang="en-US"/>
              <a:t>は、ローカルバージョンの</a:t>
            </a:r>
            <a:r>
              <a:rPr lang="en-US" altLang="ja-JP"/>
              <a:t>Ultra</a:t>
            </a:r>
            <a:r>
              <a:rPr lang="ja-JP" altLang="en-US"/>
              <a:t>プランです。</a:t>
            </a:r>
            <a:endParaRPr lang="en-US" altLang="ja-JP"/>
          </a:p>
          <a:p>
            <a:pPr algn="ctr"/>
            <a:r>
              <a:rPr kumimoji="1" lang="en-US" altLang="ja-JP"/>
              <a:t>Standard</a:t>
            </a:r>
            <a:r>
              <a:rPr kumimoji="1" lang="ja-JP" altLang="en-US"/>
              <a:t>や</a:t>
            </a:r>
            <a:r>
              <a:rPr kumimoji="1" lang="en-US" altLang="ja-JP"/>
              <a:t>Pro</a:t>
            </a:r>
            <a:r>
              <a:rPr kumimoji="1" lang="ja-JP" altLang="en-US"/>
              <a:t>プランですと、一部利用できない機能（正面方向再設定）がございます。</a:t>
            </a:r>
          </a:p>
        </p:txBody>
      </p:sp>
    </p:spTree>
    <p:extLst>
      <p:ext uri="{BB962C8B-B14F-4D97-AF65-F5344CB8AC3E}">
        <p14:creationId xmlns:p14="http://schemas.microsoft.com/office/powerpoint/2010/main" val="1968038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95D4B-1AFB-FD68-A62A-BAB2C7347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3A747BB-9D04-9AA6-27B9-6C3DA8895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3536" cy="68580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53E2BA-C743-9656-13AF-426EB0D8B4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75642" y="133492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10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09893C9-156D-7CDD-486B-F418A467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561" y="188640"/>
            <a:ext cx="2051967" cy="396044"/>
          </a:xfrm>
        </p:spPr>
        <p:txBody>
          <a:bodyPr/>
          <a:lstStyle/>
          <a:p>
            <a:r>
              <a:rPr lang="en-US" altLang="ja-JP" sz="1600">
                <a:ea typeface="Osaka" panose="020B0600000000000000" pitchFamily="34" charset="-128"/>
              </a:rPr>
              <a:t>VR</a:t>
            </a:r>
            <a:r>
              <a:rPr lang="ja-JP" altLang="en-US" sz="1600">
                <a:ea typeface="Osaka" panose="020B0600000000000000" pitchFamily="34" charset="-128"/>
              </a:rPr>
              <a:t>動画再生終了・お客様の入れ替え時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647555ED-2BC2-13A3-72B0-4C1AA78F024B}"/>
              </a:ext>
            </a:extLst>
          </p:cNvPr>
          <p:cNvSpPr txBox="1">
            <a:spLocks/>
          </p:cNvSpPr>
          <p:nvPr/>
        </p:nvSpPr>
        <p:spPr>
          <a:xfrm>
            <a:off x="6609184" y="728700"/>
            <a:ext cx="3238129" cy="57246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1100">
                <a:ea typeface="Osaka" panose="020B0600000000000000" pitchFamily="34" charset="-128"/>
              </a:rPr>
              <a:t>これは、</a:t>
            </a: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動画が一度終了した画面です。再生コントロールバーが右端で停止しています。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これで動画再生は終了なので、お客様の入れ替えをしてください。</a:t>
            </a: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動画を見終わったお客様が去り、新しいお客様が席についたら、そのお客様達に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Quest 3</a:t>
            </a: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を被っていただきます。全員が</a:t>
            </a:r>
            <a:r>
              <a:rPr kumimoji="1" lang="en-US" altLang="ja-JP" sz="1100">
                <a:latin typeface="+mn-lt"/>
                <a:ea typeface="Osaka" panose="020B0600000000000000" pitchFamily="34" charset="-128"/>
              </a:rPr>
              <a:t>Quest 3</a:t>
            </a: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を正しく着用したら、それぞれの席で正面を向かせてください。</a:t>
            </a:r>
            <a:endParaRPr kumimoji="1" lang="en-US" altLang="ja-JP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全員が正面方向を向いたら、「</a:t>
            </a:r>
            <a:r>
              <a:rPr kumimoji="1" lang="en-US" altLang="ja-JP" sz="1100">
                <a:latin typeface="+mn-lt"/>
                <a:ea typeface="Osaka" panose="020B0600000000000000" pitchFamily="34" charset="-128"/>
              </a:rPr>
              <a:t>Quest 3</a:t>
            </a: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の正面方向再設定」ボタンをクリックします。そして、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お客様の正面方向と、これから始まる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動画の正面方向を一致させます。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動画再生画面に戻った後、</a:t>
            </a: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巻き戻しボタン　　　　　　　　　　　　　をクリックすると、動画がまた最初から再生されます。</a:t>
            </a:r>
            <a:br>
              <a:rPr kumimoji="1" lang="en-US" altLang="ja-JP" sz="1100">
                <a:latin typeface="+mn-lt"/>
                <a:ea typeface="Osaka" panose="020B0600000000000000" pitchFamily="34" charset="-128"/>
              </a:rPr>
            </a:br>
            <a:endParaRPr kumimoji="1" lang="ja-JP" altLang="en-US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6A45FD84-E346-6E70-E3EC-825F1A45CB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ED193454-3C97-94D8-3CD2-1B408DAE627D}"/>
              </a:ext>
            </a:extLst>
          </p:cNvPr>
          <p:cNvSpPr/>
          <p:nvPr/>
        </p:nvSpPr>
        <p:spPr bwMode="auto">
          <a:xfrm>
            <a:off x="3800872" y="2996952"/>
            <a:ext cx="311410" cy="520021"/>
          </a:xfrm>
          <a:prstGeom prst="wedgeRectCallout">
            <a:avLst>
              <a:gd name="adj1" fmla="val -180527"/>
              <a:gd name="adj2" fmla="val -2730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四角形吹き出し 11">
            <a:extLst>
              <a:ext uri="{FF2B5EF4-FFF2-40B4-BE49-F238E27FC236}">
                <a16:creationId xmlns:a16="http://schemas.microsoft.com/office/drawing/2014/main" id="{49A76115-4B28-84E0-0F25-4BF0906619EB}"/>
              </a:ext>
            </a:extLst>
          </p:cNvPr>
          <p:cNvSpPr/>
          <p:nvPr/>
        </p:nvSpPr>
        <p:spPr bwMode="auto">
          <a:xfrm>
            <a:off x="4797295" y="4005064"/>
            <a:ext cx="311410" cy="520021"/>
          </a:xfrm>
          <a:prstGeom prst="wedgeRectCallout">
            <a:avLst>
              <a:gd name="adj1" fmla="val 108517"/>
              <a:gd name="adj2" fmla="val 59242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896B476-F977-43B2-E01B-6F3F3939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984" y="4293096"/>
            <a:ext cx="432048" cy="237626"/>
          </a:xfrm>
          <a:prstGeom prst="rect">
            <a:avLst/>
          </a:prstGeom>
        </p:spPr>
      </p:pic>
      <p:sp>
        <p:nvSpPr>
          <p:cNvPr id="6" name="四角形吹き出し 5">
            <a:extLst>
              <a:ext uri="{FF2B5EF4-FFF2-40B4-BE49-F238E27FC236}">
                <a16:creationId xmlns:a16="http://schemas.microsoft.com/office/drawing/2014/main" id="{B0D5350B-B16B-CDFF-CF07-06C316DEDE13}"/>
              </a:ext>
            </a:extLst>
          </p:cNvPr>
          <p:cNvSpPr/>
          <p:nvPr/>
        </p:nvSpPr>
        <p:spPr bwMode="auto">
          <a:xfrm>
            <a:off x="3656856" y="5229200"/>
            <a:ext cx="1800200" cy="439999"/>
          </a:xfrm>
          <a:prstGeom prst="wedgeRectCallout">
            <a:avLst>
              <a:gd name="adj1" fmla="val 78032"/>
              <a:gd name="adj2" fmla="val -119478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再生コントロールバー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1705CCF-546B-0D3E-8977-E0A6B3112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801638" cy="1462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69F2F12-31A5-8F3F-570C-9DEFA305E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624" y="6669361"/>
            <a:ext cx="722849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8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87310-D86C-8F3F-CC63-F41333717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10BCFA2-22C4-5506-5A4D-E699AB63AD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11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DB5A574-2F32-D86C-6F4D-39E2485BF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600"/>
              <a:t>一斉制御から外れて</a:t>
            </a:r>
            <a:r>
              <a:rPr lang="en-US" altLang="ja-JP" sz="1600"/>
              <a:t>VR</a:t>
            </a:r>
            <a:r>
              <a:rPr lang="ja-JP" altLang="en-US" sz="1600"/>
              <a:t>動画の再生操作をする方法　その</a:t>
            </a:r>
            <a:r>
              <a:rPr lang="en-US" altLang="ja-JP" sz="1600"/>
              <a:t>1</a:t>
            </a:r>
            <a:endParaRPr kumimoji="1" lang="ja-JP" altLang="en-US" sz="16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6B95B1-1808-4177-AE6D-E18926C96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B5758BC-5FC2-EA2B-BCD3-DE7417B96AF1}"/>
              </a:ext>
            </a:extLst>
          </p:cNvPr>
          <p:cNvSpPr txBox="1"/>
          <p:nvPr/>
        </p:nvSpPr>
        <p:spPr>
          <a:xfrm>
            <a:off x="1640632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✔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65C0DD-6C53-5142-D8E9-85EEF846A40F}"/>
              </a:ext>
            </a:extLst>
          </p:cNvPr>
          <p:cNvSpPr txBox="1"/>
          <p:nvPr/>
        </p:nvSpPr>
        <p:spPr>
          <a:xfrm>
            <a:off x="6233592" y="836712"/>
            <a:ext cx="3672408" cy="512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100" dirty="0"/>
              <a:t>何らかの理由で、一斉制御とは別でお客様に</a:t>
            </a:r>
            <a:r>
              <a:rPr kumimoji="1" lang="en-US" altLang="ja-JP" sz="1100" dirty="0"/>
              <a:t>VR</a:t>
            </a:r>
            <a:r>
              <a:rPr kumimoji="1" lang="ja-JP" altLang="en-US" sz="1100" dirty="0"/>
              <a:t>動画を見ていただく際の手順です。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Quest 3</a:t>
            </a:r>
            <a:r>
              <a:rPr lang="ja-JP" altLang="en-US" sz="1100"/>
              <a:t>の電源を入れ、</a:t>
            </a:r>
            <a:r>
              <a:rPr lang="en-US" altLang="ja-JP" sz="1100"/>
              <a:t>Showtime VR</a:t>
            </a:r>
            <a:r>
              <a:rPr lang="ja-JP" altLang="en-US" sz="1100"/>
              <a:t>のアイコンをクリックして、</a:t>
            </a:r>
            <a:r>
              <a:rPr lang="en-US" altLang="ja-JP" sz="1100"/>
              <a:t>Showtime VR</a:t>
            </a:r>
            <a:r>
              <a:rPr lang="ja-JP" altLang="en-US" sz="1100"/>
              <a:t>アプリを起動してください。</a:t>
            </a:r>
            <a:endParaRPr lang="en-US" altLang="ja-JP" sz="110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Quest 3</a:t>
            </a:r>
            <a:r>
              <a:rPr lang="ja-JP" altLang="en-US" sz="1100"/>
              <a:t>の電源がすでに入っていて、</a:t>
            </a:r>
            <a:r>
              <a:rPr lang="en-US" altLang="ja-JP" sz="1100"/>
              <a:t>Showtime VR</a:t>
            </a:r>
            <a:r>
              <a:rPr lang="ja-JP" altLang="en-US" sz="1100"/>
              <a:t>アプリも起動していたら、右コントローラーの</a:t>
            </a:r>
            <a:r>
              <a:rPr lang="en-US" altLang="ja-JP" sz="1100"/>
              <a:t>Meta</a:t>
            </a:r>
            <a:r>
              <a:rPr lang="ja-JP" altLang="en-US" sz="1100"/>
              <a:t>ボタン　　　をクリックしてください。</a:t>
            </a:r>
            <a:endParaRPr lang="en-US" altLang="ja-JP" sz="110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/>
              <a:t>そして表示されるウィンドウで「閉じる」ボタンをクリックして、</a:t>
            </a:r>
            <a:r>
              <a:rPr lang="en-US" altLang="ja-JP" sz="1100"/>
              <a:t>Showtime VR</a:t>
            </a:r>
            <a:r>
              <a:rPr lang="ja-JP" altLang="en-US" sz="1100"/>
              <a:t>を一度終了してください。その後、再度</a:t>
            </a:r>
            <a:r>
              <a:rPr lang="en-US" altLang="ja-JP" sz="1100"/>
              <a:t>Showtime VR</a:t>
            </a:r>
            <a:r>
              <a:rPr lang="ja-JP" altLang="en-US" sz="1100"/>
              <a:t>アプリを起動してください。</a:t>
            </a:r>
            <a:endParaRPr lang="en-US" altLang="ja-JP" sz="1100"/>
          </a:p>
          <a:p>
            <a:pPr>
              <a:lnSpc>
                <a:spcPct val="200000"/>
              </a:lnSpc>
            </a:pPr>
            <a:br>
              <a:rPr lang="en-US" altLang="ja-JP" sz="1100"/>
            </a:br>
            <a:endParaRPr lang="en-US" altLang="ja-JP" sz="11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9BF9E41-83AD-40A7-5563-F08731737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264" y="3573016"/>
            <a:ext cx="378989" cy="3600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D24DCE0-293F-15B8-5D79-E27D94AF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41" t="13546" r="9978" b="22751"/>
          <a:stretch>
            <a:fillRect/>
          </a:stretch>
        </p:blipFill>
        <p:spPr>
          <a:xfrm>
            <a:off x="128464" y="2276872"/>
            <a:ext cx="5953879" cy="43688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71F87C31-58AB-15A7-9437-780BA9E7E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16" y="548680"/>
            <a:ext cx="1728192" cy="1643345"/>
          </a:xfrm>
          <a:prstGeom prst="rect">
            <a:avLst/>
          </a:prstGeom>
        </p:spPr>
      </p:pic>
      <p:sp>
        <p:nvSpPr>
          <p:cNvPr id="10" name="四角形吹き出し 9">
            <a:extLst>
              <a:ext uri="{FF2B5EF4-FFF2-40B4-BE49-F238E27FC236}">
                <a16:creationId xmlns:a16="http://schemas.microsoft.com/office/drawing/2014/main" id="{C9BECCA5-9FE3-FAEB-7F72-781A243C578A}"/>
              </a:ext>
            </a:extLst>
          </p:cNvPr>
          <p:cNvSpPr/>
          <p:nvPr/>
        </p:nvSpPr>
        <p:spPr bwMode="auto">
          <a:xfrm>
            <a:off x="2408784" y="5013176"/>
            <a:ext cx="1152128" cy="439999"/>
          </a:xfrm>
          <a:prstGeom prst="wedgeRectCallout">
            <a:avLst>
              <a:gd name="adj1" fmla="val -49760"/>
              <a:gd name="adj2" fmla="val 118029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③</a:t>
            </a: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「閉じる」</a:t>
            </a:r>
          </a:p>
        </p:txBody>
      </p:sp>
      <p:sp>
        <p:nvSpPr>
          <p:cNvPr id="11" name="四角形吹き出し 10">
            <a:extLst>
              <a:ext uri="{FF2B5EF4-FFF2-40B4-BE49-F238E27FC236}">
                <a16:creationId xmlns:a16="http://schemas.microsoft.com/office/drawing/2014/main" id="{CA67DA66-A12D-8069-674E-63EAFE06AD34}"/>
              </a:ext>
            </a:extLst>
          </p:cNvPr>
          <p:cNvSpPr/>
          <p:nvPr/>
        </p:nvSpPr>
        <p:spPr bwMode="auto">
          <a:xfrm>
            <a:off x="4808984" y="620688"/>
            <a:ext cx="1224136" cy="439999"/>
          </a:xfrm>
          <a:prstGeom prst="wedgeRectCallout">
            <a:avLst>
              <a:gd name="adj1" fmla="val -81884"/>
              <a:gd name="adj2" fmla="val 13122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②Meta</a:t>
            </a: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ボタン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DEFD9F5-048E-1CC1-24D2-49DE85FB06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17" b="23042"/>
          <a:stretch>
            <a:fillRect/>
          </a:stretch>
        </p:blipFill>
        <p:spPr>
          <a:xfrm>
            <a:off x="128464" y="692696"/>
            <a:ext cx="1512168" cy="1218224"/>
          </a:xfrm>
          <a:prstGeom prst="rect">
            <a:avLst/>
          </a:prstGeom>
        </p:spPr>
      </p:pic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7239410C-D14F-78FC-3699-8631554BAFCE}"/>
              </a:ext>
            </a:extLst>
          </p:cNvPr>
          <p:cNvSpPr/>
          <p:nvPr/>
        </p:nvSpPr>
        <p:spPr bwMode="auto">
          <a:xfrm>
            <a:off x="1568624" y="524958"/>
            <a:ext cx="1656184" cy="775476"/>
          </a:xfrm>
          <a:prstGeom prst="wedgeRectCallout">
            <a:avLst>
              <a:gd name="adj1" fmla="val -76159"/>
              <a:gd name="adj2" fmla="val 57812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①Showtime VR</a:t>
            </a:r>
          </a:p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アプリ</a:t>
            </a: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686044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BCE77-8306-F2C9-31D5-FF000C40B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4EAC2E5-3953-57A1-3FA3-983C7A1CB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908720"/>
            <a:ext cx="3257068" cy="186395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A666B4-2975-7428-6041-9124CA2ED4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12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07BE05E-2BD9-267F-178F-B7F7FEA0D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600"/>
              <a:t>一斉制御から外れて</a:t>
            </a:r>
            <a:r>
              <a:rPr lang="en-US" altLang="ja-JP" sz="1600"/>
              <a:t>VR</a:t>
            </a:r>
            <a:r>
              <a:rPr lang="ja-JP" altLang="en-US" sz="1600"/>
              <a:t>動画の再生操作をする方法　その</a:t>
            </a:r>
            <a:r>
              <a:rPr lang="en-US" altLang="ja-JP" sz="1600"/>
              <a:t>2</a:t>
            </a:r>
            <a:endParaRPr kumimoji="1" lang="ja-JP" altLang="en-US" sz="16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CDC999-2E38-7503-6161-17EA3F4DB6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A618CC-CF76-BAC5-A631-9D64DFCAAC27}"/>
              </a:ext>
            </a:extLst>
          </p:cNvPr>
          <p:cNvSpPr txBox="1"/>
          <p:nvPr/>
        </p:nvSpPr>
        <p:spPr>
          <a:xfrm>
            <a:off x="1640632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✔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B8C3299-9FAA-4518-D3AE-038343451C4C}"/>
              </a:ext>
            </a:extLst>
          </p:cNvPr>
          <p:cNvSpPr txBox="1"/>
          <p:nvPr/>
        </p:nvSpPr>
        <p:spPr>
          <a:xfrm>
            <a:off x="5961112" y="620688"/>
            <a:ext cx="3816424" cy="61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 dirty="0"/>
              <a:t>Quest 3</a:t>
            </a:r>
            <a:r>
              <a:rPr lang="ja-JP" altLang="en-US" sz="1100" dirty="0"/>
              <a:t>の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アプリを起動すると、まず操作モードの選択画面が出ます。「</a:t>
            </a:r>
            <a:r>
              <a:rPr lang="en-US" altLang="ja-JP" sz="1100" dirty="0"/>
              <a:t>STANDALONE</a:t>
            </a:r>
            <a:r>
              <a:rPr lang="ja-JP" altLang="en-US" sz="1100" dirty="0"/>
              <a:t>」をクリックします。</a:t>
            </a:r>
            <a:br>
              <a:rPr lang="en-US" altLang="ja-JP" sz="1100" dirty="0"/>
            </a:b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STANDALONE</a:t>
            </a:r>
            <a:r>
              <a:rPr lang="ja-JP" altLang="en-US" sz="1100"/>
              <a:t>モードとは、一斉制御モードからは独立して</a:t>
            </a:r>
            <a:r>
              <a:rPr lang="en-US" altLang="ja-JP" sz="1100"/>
              <a:t>VR</a:t>
            </a:r>
            <a:r>
              <a:rPr lang="ja-JP" altLang="en-US" sz="1100"/>
              <a:t>動画を再生するモードです。メニューに再生可能な</a:t>
            </a:r>
            <a:r>
              <a:rPr lang="en-US" altLang="ja-JP" sz="1100"/>
              <a:t>VR</a:t>
            </a:r>
            <a:r>
              <a:rPr lang="ja-JP" altLang="en-US" sz="1100"/>
              <a:t>動画のアイコンが表示されます。希望のアイコンをクリックすれば、その動画の再生が始まります。動画再生の最後まで行くと、この</a:t>
            </a:r>
            <a:r>
              <a:rPr lang="en-US" altLang="ja-JP" sz="1100"/>
              <a:t>STANDALONE</a:t>
            </a:r>
            <a:r>
              <a:rPr lang="ja-JP" altLang="en-US" sz="1100"/>
              <a:t>モードの動画選択画面に自動で戻ります。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STANDALONE</a:t>
            </a:r>
            <a:r>
              <a:rPr lang="ja-JP" altLang="en-US" sz="1100"/>
              <a:t>モードを終了して、</a:t>
            </a:r>
            <a:r>
              <a:rPr lang="en-US" altLang="ja-JP" sz="1100"/>
              <a:t>Quest 3</a:t>
            </a:r>
            <a:r>
              <a:rPr lang="ja-JP" altLang="en-US" sz="1100"/>
              <a:t>の</a:t>
            </a:r>
            <a:r>
              <a:rPr lang="en-US" altLang="ja-JP" sz="1100"/>
              <a:t>VR</a:t>
            </a:r>
            <a:r>
              <a:rPr lang="ja-JP" altLang="en-US" sz="1100"/>
              <a:t>動画を一斉制御で再生したい場合には、右コントローラーの</a:t>
            </a:r>
            <a:r>
              <a:rPr lang="en-US" altLang="ja-JP" sz="1100"/>
              <a:t>Meta</a:t>
            </a:r>
            <a:r>
              <a:rPr lang="ja-JP" altLang="en-US" sz="1100"/>
              <a:t>ボタン　　　をクリックして一度</a:t>
            </a:r>
            <a:r>
              <a:rPr lang="en-US" altLang="ja-JP" sz="1100"/>
              <a:t>Showtime VR</a:t>
            </a:r>
            <a:r>
              <a:rPr lang="ja-JP" altLang="en-US" sz="1100"/>
              <a:t>アプリを終了・再度起動し、</a:t>
            </a:r>
            <a:r>
              <a:rPr lang="ja-JP" altLang="en-US" sz="1100" dirty="0"/>
              <a:t>操作モードの選択画面で</a:t>
            </a:r>
            <a:r>
              <a:rPr lang="ja-JP" altLang="en-US" sz="1100"/>
              <a:t>「</a:t>
            </a:r>
            <a:r>
              <a:rPr lang="en-US" altLang="ja-JP" sz="1100"/>
              <a:t>Simple</a:t>
            </a:r>
            <a:r>
              <a:rPr lang="ja-JP" altLang="en-US" sz="1100"/>
              <a:t>」モードをクリックしてください。「</a:t>
            </a:r>
            <a:r>
              <a:rPr lang="en-US" altLang="ja-JP" sz="1100"/>
              <a:t>CONNECTED</a:t>
            </a:r>
            <a:r>
              <a:rPr lang="ja-JP" altLang="en-US" sz="1100"/>
              <a:t>」が表示されたら、一斉制御下での再生準備完了です。</a:t>
            </a:r>
            <a:endParaRPr lang="en-US" altLang="ja-JP" sz="1100" dirty="0"/>
          </a:p>
        </p:txBody>
      </p:sp>
      <p:sp>
        <p:nvSpPr>
          <p:cNvPr id="10" name="四角形吹き出し 9">
            <a:extLst>
              <a:ext uri="{FF2B5EF4-FFF2-40B4-BE49-F238E27FC236}">
                <a16:creationId xmlns:a16="http://schemas.microsoft.com/office/drawing/2014/main" id="{3E2ACB15-30B1-15D5-733D-9F728EAC4866}"/>
              </a:ext>
            </a:extLst>
          </p:cNvPr>
          <p:cNvSpPr/>
          <p:nvPr/>
        </p:nvSpPr>
        <p:spPr bwMode="auto">
          <a:xfrm>
            <a:off x="992560" y="1052736"/>
            <a:ext cx="1584176" cy="439999"/>
          </a:xfrm>
          <a:prstGeom prst="wedgeRectCallout">
            <a:avLst>
              <a:gd name="adj1" fmla="val -49760"/>
              <a:gd name="adj2" fmla="val 118029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①STANDALONE</a:t>
            </a:r>
            <a:endParaRPr kumimoji="1" lang="ja-JP" altLang="en-US" sz="12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FD4EF7B-DA55-8E24-495A-A4D253B3C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757"/>
          <a:stretch>
            <a:fillRect/>
          </a:stretch>
        </p:blipFill>
        <p:spPr>
          <a:xfrm>
            <a:off x="344488" y="2852936"/>
            <a:ext cx="5254352" cy="382943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26EEBEF-7BC0-6A6E-E8C6-A336904E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248" y="5013176"/>
            <a:ext cx="378989" cy="360040"/>
          </a:xfrm>
          <a:prstGeom prst="rect">
            <a:avLst/>
          </a:prstGeom>
        </p:spPr>
      </p:pic>
      <p:sp>
        <p:nvSpPr>
          <p:cNvPr id="18" name="四角形吹き出し 17">
            <a:extLst>
              <a:ext uri="{FF2B5EF4-FFF2-40B4-BE49-F238E27FC236}">
                <a16:creationId xmlns:a16="http://schemas.microsoft.com/office/drawing/2014/main" id="{4640CFAF-9116-E7F2-E7A4-E5BD3B82D329}"/>
              </a:ext>
            </a:extLst>
          </p:cNvPr>
          <p:cNvSpPr/>
          <p:nvPr/>
        </p:nvSpPr>
        <p:spPr bwMode="auto">
          <a:xfrm>
            <a:off x="2072680" y="2420888"/>
            <a:ext cx="1008112" cy="439999"/>
          </a:xfrm>
          <a:prstGeom prst="wedgeRectCallout">
            <a:avLst>
              <a:gd name="adj1" fmla="val -42593"/>
              <a:gd name="adj2" fmla="val -168121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③</a:t>
            </a: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SIMPLE</a:t>
            </a:r>
            <a:endParaRPr kumimoji="1" lang="ja-JP" altLang="en-US" sz="12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260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0DBD9-EC8C-E145-14CB-673D31D02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E4276D6-88FC-BF60-4D41-5C66B1CB4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13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A28F8FE7-31F3-FCAB-69E3-BBE82FE9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 dirty="0"/>
              <a:t>Quest 3</a:t>
            </a:r>
            <a:r>
              <a:rPr lang="ja-JP" altLang="en-US" sz="1600"/>
              <a:t>の入れ替え時・イベント終了（一日の終り）時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6EFF33FD-5076-71E2-3A48-C1411CE76E5E}"/>
              </a:ext>
            </a:extLst>
          </p:cNvPr>
          <p:cNvSpPr txBox="1">
            <a:spLocks/>
          </p:cNvSpPr>
          <p:nvPr/>
        </p:nvSpPr>
        <p:spPr>
          <a:xfrm>
            <a:off x="200473" y="980728"/>
            <a:ext cx="6192688" cy="32403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ja-JP" sz="1100" dirty="0"/>
              <a:t>Quest 3</a:t>
            </a:r>
            <a:r>
              <a:rPr lang="ja-JP" altLang="en-US" sz="1100"/>
              <a:t>の入れ替え時には、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まず新たに使用する</a:t>
            </a:r>
            <a:r>
              <a:rPr lang="en-US" altLang="ja-JP" sz="1100"/>
              <a:t>Quest 3</a:t>
            </a:r>
            <a:r>
              <a:rPr lang="ja-JP" altLang="en-US" sz="1100"/>
              <a:t>の電源を入れてゆきます。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次に、これまで使用してきた</a:t>
            </a:r>
            <a:r>
              <a:rPr lang="en-US" altLang="ja-JP" sz="1100"/>
              <a:t>Quest 3</a:t>
            </a:r>
            <a:r>
              <a:rPr lang="ja-JP" altLang="en-US" sz="1100"/>
              <a:t>の電源を全て</a:t>
            </a:r>
            <a:r>
              <a:rPr lang="en-US" altLang="ja-JP" sz="1100"/>
              <a:t>OFF</a:t>
            </a:r>
            <a:r>
              <a:rPr lang="ja-JP" altLang="en-US" sz="1100"/>
              <a:t>にします。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すると、パソコンの</a:t>
            </a:r>
            <a:r>
              <a:rPr lang="en-US" altLang="ja-JP" sz="1100"/>
              <a:t>Showtime VR</a:t>
            </a:r>
            <a:r>
              <a:rPr lang="ja-JP" altLang="en-US" sz="1100"/>
              <a:t>コントローラーアプリの画面に、新たに接続された</a:t>
            </a:r>
            <a:r>
              <a:rPr lang="en-US" altLang="ja-JP" sz="1100"/>
              <a:t>Quest 3</a:t>
            </a:r>
            <a:r>
              <a:rPr lang="ja-JP" altLang="en-US" sz="1100"/>
              <a:t>上の</a:t>
            </a:r>
            <a:r>
              <a:rPr lang="en-US" altLang="ja-JP" sz="1100"/>
              <a:t>Showtime VR</a:t>
            </a:r>
            <a:r>
              <a:rPr lang="ja-JP" altLang="en-US" sz="1100"/>
              <a:t>アプリ（</a:t>
            </a:r>
            <a:r>
              <a:rPr lang="en-US" altLang="ja-JP" sz="1100"/>
              <a:t> &lt; </a:t>
            </a:r>
            <a:r>
              <a:rPr lang="ja-JP" altLang="en-US" sz="1100"/>
              <a:t>デバイス番号</a:t>
            </a:r>
            <a:r>
              <a:rPr lang="en-US" altLang="ja-JP" sz="1100"/>
              <a:t> &gt;  Showtime VR</a:t>
            </a:r>
            <a:r>
              <a:rPr lang="ja-JP" altLang="en-US" sz="1100"/>
              <a:t>）がどんどん表示されてゆきます。これまで使用してきた</a:t>
            </a:r>
            <a:r>
              <a:rPr lang="en-US" altLang="ja-JP" sz="1100"/>
              <a:t>Quest 3</a:t>
            </a:r>
            <a:r>
              <a:rPr lang="ja-JP" altLang="en-US" sz="1100"/>
              <a:t>は、画面上で色が薄くなります。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新たに接続された</a:t>
            </a:r>
            <a:r>
              <a:rPr lang="en-US" altLang="ja-JP" sz="1100"/>
              <a:t>Quest 3</a:t>
            </a:r>
            <a:r>
              <a:rPr lang="ja-JP" altLang="en-US" sz="1100"/>
              <a:t>が表示されましたら、お客様に</a:t>
            </a:r>
            <a:r>
              <a:rPr lang="en-US" altLang="ja-JP" sz="1100"/>
              <a:t>Quest3</a:t>
            </a:r>
            <a:r>
              <a:rPr lang="ja-JP" altLang="en-US" sz="1100"/>
              <a:t>を被ってもらって、</a:t>
            </a:r>
            <a:r>
              <a:rPr lang="en-US" altLang="ja-JP" sz="1100"/>
              <a:t>VR</a:t>
            </a:r>
            <a:r>
              <a:rPr lang="ja-JP" altLang="en-US" sz="1100"/>
              <a:t>動画を見ていただく準備が完了です。</a:t>
            </a:r>
            <a:br>
              <a:rPr lang="en-US" altLang="ja-JP" sz="1100"/>
            </a:br>
            <a:br>
              <a:rPr lang="en-US" altLang="ja-JP" sz="1100"/>
            </a:br>
            <a:endParaRPr lang="en-US" altLang="ja-JP" sz="1100"/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39508978-F378-8CC5-45AE-90F50CCB4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47BD3E1-7E0C-204D-CE11-2A099983D9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23"/>
          <a:stretch>
            <a:fillRect/>
          </a:stretch>
        </p:blipFill>
        <p:spPr>
          <a:xfrm>
            <a:off x="6879430" y="1196752"/>
            <a:ext cx="2628393" cy="5085184"/>
          </a:xfrm>
          <a:prstGeom prst="rect">
            <a:avLst/>
          </a:prstGeom>
        </p:spPr>
      </p:pic>
      <p:sp>
        <p:nvSpPr>
          <p:cNvPr id="21" name="タイトル 3">
            <a:extLst>
              <a:ext uri="{FF2B5EF4-FFF2-40B4-BE49-F238E27FC236}">
                <a16:creationId xmlns:a16="http://schemas.microsoft.com/office/drawing/2014/main" id="{081762F3-5017-9469-0049-62EBB3984104}"/>
              </a:ext>
            </a:extLst>
          </p:cNvPr>
          <p:cNvSpPr txBox="1">
            <a:spLocks/>
          </p:cNvSpPr>
          <p:nvPr/>
        </p:nvSpPr>
        <p:spPr>
          <a:xfrm>
            <a:off x="128465" y="4509120"/>
            <a:ext cx="5832648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r>
              <a:rPr lang="ja-JP" altLang="en-US" sz="1600"/>
              <a:t>イベント終了時（一日の終わりに）</a:t>
            </a:r>
          </a:p>
        </p:txBody>
      </p:sp>
      <p:sp>
        <p:nvSpPr>
          <p:cNvPr id="22" name="タイトル 3">
            <a:extLst>
              <a:ext uri="{FF2B5EF4-FFF2-40B4-BE49-F238E27FC236}">
                <a16:creationId xmlns:a16="http://schemas.microsoft.com/office/drawing/2014/main" id="{AAE35B20-5B4C-0A33-59C0-8D0B81BB54AE}"/>
              </a:ext>
            </a:extLst>
          </p:cNvPr>
          <p:cNvSpPr txBox="1">
            <a:spLocks/>
          </p:cNvSpPr>
          <p:nvPr/>
        </p:nvSpPr>
        <p:spPr>
          <a:xfrm>
            <a:off x="272480" y="5085184"/>
            <a:ext cx="4536504" cy="3600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1100" dirty="0"/>
              <a:t>全ての</a:t>
            </a:r>
            <a:r>
              <a:rPr lang="en-US" altLang="ja-JP" sz="1100" dirty="0"/>
              <a:t>Quest 3</a:t>
            </a:r>
            <a:r>
              <a:rPr lang="ja-JP" altLang="en-US" sz="1100" dirty="0"/>
              <a:t>の電源を</a:t>
            </a:r>
            <a:r>
              <a:rPr lang="en-US" altLang="ja-JP" sz="1100" dirty="0"/>
              <a:t>OFF</a:t>
            </a:r>
            <a:r>
              <a:rPr lang="ja-JP" altLang="en-US" sz="1100" dirty="0"/>
              <a:t>にし、充電をおこなってください。</a:t>
            </a:r>
            <a:endParaRPr lang="ja-JP" altLang="en-US" sz="1100">
              <a:latin typeface="+mn-lt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7FDFA7D7-0D3F-7CE4-0B08-B961FCF4658D}"/>
              </a:ext>
            </a:extLst>
          </p:cNvPr>
          <p:cNvCxnSpPr>
            <a:cxnSpLocks/>
          </p:cNvCxnSpPr>
          <p:nvPr/>
        </p:nvCxnSpPr>
        <p:spPr>
          <a:xfrm>
            <a:off x="6321152" y="2924944"/>
            <a:ext cx="504056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628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A5E32-A845-C2D1-64A9-FC9D9824E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15BCFC-30B7-F978-76C9-4B2776004E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14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579C671-C26F-65F4-E611-9C2C905A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600"/>
              <a:t>トラブルシューティング・質疑応答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097999-0B2F-A66E-6EDC-035B1C18B7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55BB12-4A5E-90D8-E0FF-6A6882ECECB9}"/>
              </a:ext>
            </a:extLst>
          </p:cNvPr>
          <p:cNvSpPr txBox="1"/>
          <p:nvPr/>
        </p:nvSpPr>
        <p:spPr>
          <a:xfrm>
            <a:off x="1640632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✔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BE4DFB0-A875-5C16-E07B-04A3DDF6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04" t="67962"/>
          <a:stretch>
            <a:fillRect/>
          </a:stretch>
        </p:blipFill>
        <p:spPr>
          <a:xfrm>
            <a:off x="4232920" y="692696"/>
            <a:ext cx="5631104" cy="215346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7968D90-4637-2C30-3180-991B318BD90F}"/>
              </a:ext>
            </a:extLst>
          </p:cNvPr>
          <p:cNvSpPr txBox="1"/>
          <p:nvPr/>
        </p:nvSpPr>
        <p:spPr>
          <a:xfrm>
            <a:off x="344489" y="836712"/>
            <a:ext cx="3672408" cy="2419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kumimoji="1" lang="ja-JP" altLang="en-US" sz="1100" dirty="0"/>
              <a:t>もし何か再生中にトラブルが置きたら、</a:t>
            </a:r>
            <a:br>
              <a:rPr kumimoji="1" lang="en-US" altLang="ja-JP" sz="1100" dirty="0"/>
            </a:br>
            <a:r>
              <a:rPr kumimoji="1" lang="ja-JP" altLang="en-US" sz="1100" dirty="0"/>
              <a:t>こちらの「再生中止」ボタンを押して、</a:t>
            </a:r>
            <a:br>
              <a:rPr kumimoji="1" lang="en-US" altLang="ja-JP" sz="1100" dirty="0"/>
            </a:br>
            <a:r>
              <a:rPr kumimoji="1" lang="ja-JP" altLang="en-US" sz="1100" dirty="0"/>
              <a:t>再生セッションを一旦すべて中止し、</a:t>
            </a:r>
            <a:br>
              <a:rPr kumimoji="1" lang="en-US" altLang="ja-JP" sz="1100" dirty="0"/>
            </a:br>
            <a:r>
              <a:rPr kumimoji="1" lang="ja-JP" altLang="en-US" sz="1100" dirty="0"/>
              <a:t>本解説書の</a:t>
            </a:r>
            <a:br>
              <a:rPr kumimoji="1" lang="en-US" altLang="ja-JP" sz="1100" dirty="0"/>
            </a:br>
            <a:r>
              <a:rPr kumimoji="1" lang="en-US" altLang="ja-JP" sz="1100" dirty="0"/>
              <a:t>7 </a:t>
            </a:r>
            <a:r>
              <a:rPr lang="en-US" altLang="ja-JP" sz="1100"/>
              <a:t>Quest 3</a:t>
            </a:r>
            <a:r>
              <a:rPr lang="ja-JP" altLang="en-US" sz="1100"/>
              <a:t>の正面方向の再設定</a:t>
            </a:r>
            <a:br>
              <a:rPr lang="en-US" altLang="ja-JP" sz="1100"/>
            </a:br>
            <a:r>
              <a:rPr lang="ja-JP" altLang="en-US" sz="1100"/>
              <a:t>から再生をやり直してください。</a:t>
            </a:r>
            <a:br>
              <a:rPr lang="en-US" altLang="ja-JP" sz="1100"/>
            </a:br>
            <a:endParaRPr lang="en-US" altLang="ja-JP" sz="1100" dirty="0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91E668F1-9EDC-39A2-8B43-B315D979372C}"/>
              </a:ext>
            </a:extLst>
          </p:cNvPr>
          <p:cNvCxnSpPr>
            <a:cxnSpLocks/>
          </p:cNvCxnSpPr>
          <p:nvPr/>
        </p:nvCxnSpPr>
        <p:spPr>
          <a:xfrm>
            <a:off x="3224808" y="1124744"/>
            <a:ext cx="1224136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78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33A4C-6444-C90F-017B-43A0A07AE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677386C-1C69-F7CD-FE89-627113BD9D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2</a:t>
            </a:fld>
            <a:endParaRPr lang="ja-JP" altLang="en-US" sz="24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E4328C-2662-5414-8AB4-1733D28288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8" name="タイトル 7">
            <a:extLst>
              <a:ext uri="{FF2B5EF4-FFF2-40B4-BE49-F238E27FC236}">
                <a16:creationId xmlns:a16="http://schemas.microsoft.com/office/drawing/2014/main" id="{46247FB9-6817-5DB2-8589-97B441CD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目次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26A609-BE4C-BAD0-D405-086E3F89A719}"/>
              </a:ext>
            </a:extLst>
          </p:cNvPr>
          <p:cNvSpPr txBox="1"/>
          <p:nvPr/>
        </p:nvSpPr>
        <p:spPr>
          <a:xfrm>
            <a:off x="704528" y="836712"/>
            <a:ext cx="7272808" cy="504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はじめに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Showtime VR VR</a:t>
            </a:r>
            <a:r>
              <a:rPr lang="ja-JP" altLang="en-US"/>
              <a:t>ヘッドセット集中管理システム構成図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それぞれの機材の配置の例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準備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Quest 3</a:t>
            </a:r>
            <a:r>
              <a:rPr lang="ja-JP" altLang="en-US"/>
              <a:t>の正面方向の再設定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VR</a:t>
            </a:r>
            <a:r>
              <a:rPr lang="ja-JP" altLang="en-US"/>
              <a:t>動画再生設定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VR</a:t>
            </a:r>
            <a:r>
              <a:rPr lang="ja-JP" altLang="en-US"/>
              <a:t>動画再生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VR</a:t>
            </a:r>
            <a:r>
              <a:rPr lang="ja-JP" altLang="en-US"/>
              <a:t>動画再生終了・お客様の入れ替え時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一斉制御から外れて</a:t>
            </a:r>
            <a:r>
              <a:rPr lang="en" altLang="ja-JP"/>
              <a:t>VR</a:t>
            </a:r>
            <a:r>
              <a:rPr lang="ja-JP" altLang="en-US"/>
              <a:t>動画の再生操作をする方法　その</a:t>
            </a:r>
            <a:r>
              <a:rPr lang="en-US" altLang="ja-JP"/>
              <a:t>1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一斉制御から外れて</a:t>
            </a:r>
            <a:r>
              <a:rPr lang="en" altLang="ja-JP"/>
              <a:t>VR</a:t>
            </a:r>
            <a:r>
              <a:rPr lang="ja-JP" altLang="en-US"/>
              <a:t>動画の再生操作をする方法　その</a:t>
            </a:r>
            <a:r>
              <a:rPr lang="en-US" altLang="ja-JP"/>
              <a:t>2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Quest 3</a:t>
            </a:r>
            <a:r>
              <a:rPr lang="ja-JP" altLang="en-US"/>
              <a:t>の入れ替え時・イベント終了（一日の終り）時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トラブルシューティング・質疑応答</a:t>
            </a:r>
          </a:p>
        </p:txBody>
      </p:sp>
    </p:spTree>
    <p:extLst>
      <p:ext uri="{BB962C8B-B14F-4D97-AF65-F5344CB8AC3E}">
        <p14:creationId xmlns:p14="http://schemas.microsoft.com/office/powerpoint/2010/main" val="1431432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BC9A76F-7988-828D-1321-E79BA9E6F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3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C090AAB-4BAA-1FCA-128A-B980A8E7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はじめに</a:t>
            </a:r>
            <a:endParaRPr kumimoji="1" lang="ja-JP" altLang="en-US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7CE9D3FA-F612-3582-2B0B-FF8456FEE689}"/>
              </a:ext>
            </a:extLst>
          </p:cNvPr>
          <p:cNvSpPr txBox="1">
            <a:spLocks/>
          </p:cNvSpPr>
          <p:nvPr/>
        </p:nvSpPr>
        <p:spPr>
          <a:xfrm>
            <a:off x="560512" y="1124744"/>
            <a:ext cx="8254550" cy="4932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200" dirty="0"/>
              <a:t>Showtime VR</a:t>
            </a:r>
            <a:r>
              <a:rPr lang="ja-JP" altLang="en-US" sz="1200"/>
              <a:t>を利用た、</a:t>
            </a:r>
            <a:r>
              <a:rPr lang="en-US" altLang="ja-JP" sz="1200" dirty="0"/>
              <a:t>VR</a:t>
            </a:r>
            <a:r>
              <a:rPr lang="ja-JP" altLang="en-US" sz="1200"/>
              <a:t>ヘッドセットの一斉操作の方法を簡易解説しています。</a:t>
            </a: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200"/>
              <a:t>各アプリの詳しい操作の仕方につきましては、以下の</a:t>
            </a:r>
            <a:r>
              <a:rPr lang="en-US" altLang="ja-JP" sz="1200" dirty="0"/>
              <a:t>Showtime VR</a:t>
            </a:r>
            <a:r>
              <a:rPr lang="ja-JP" altLang="en-US" sz="1200"/>
              <a:t>日本語解説ウェブサイトをご覧ください。</a:t>
            </a:r>
            <a:br>
              <a:rPr lang="en-US" altLang="ja-JP" sz="1200" dirty="0"/>
            </a:br>
            <a:r>
              <a:rPr lang="en-US" altLang="ja-JP" sz="1200" dirty="0"/>
              <a:t>Showtime VR Japan Pro</a:t>
            </a:r>
            <a:br>
              <a:rPr lang="en-US" altLang="ja-JP" sz="1200" dirty="0"/>
            </a:br>
            <a:r>
              <a:rPr lang="en-US" altLang="ja-JP" sz="1200" dirty="0"/>
              <a:t>https://</a:t>
            </a:r>
            <a:r>
              <a:rPr lang="en-US" altLang="ja-JP" sz="1200" dirty="0" err="1"/>
              <a:t>pro.showtimevr.jp</a:t>
            </a:r>
            <a:r>
              <a:rPr lang="en-US" altLang="ja-JP" sz="1200" dirty="0"/>
              <a:t>/</a:t>
            </a:r>
            <a:br>
              <a:rPr lang="en-US" altLang="ja-JP" sz="1200" dirty="0"/>
            </a:br>
            <a:br>
              <a:rPr lang="en-US" altLang="ja-JP" sz="1200" dirty="0"/>
            </a:br>
            <a:br>
              <a:rPr lang="en-US" altLang="ja-JP" sz="1200" dirty="0"/>
            </a:br>
            <a:br>
              <a:rPr lang="en-US" altLang="ja-JP" sz="1200" dirty="0"/>
            </a:br>
            <a:br>
              <a:rPr lang="en-US" altLang="ja-JP" sz="1200" dirty="0"/>
            </a:b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200"/>
              <a:t>もし何かわからなかったり、困ることが有りましたら、担当者までいつでもご連絡ください。</a:t>
            </a:r>
            <a:br>
              <a:rPr lang="en-US" altLang="ja-JP" sz="1200" dirty="0"/>
            </a:br>
            <a:r>
              <a:rPr lang="ja-JP" altLang="en-US" sz="1200" dirty="0"/>
              <a:t>担当者名：</a:t>
            </a:r>
            <a:br>
              <a:rPr lang="en-US" altLang="ja-JP" sz="1200" dirty="0"/>
            </a:br>
            <a:r>
              <a:rPr lang="ja-JP" altLang="en-US" sz="1200"/>
              <a:t>電話：</a:t>
            </a:r>
            <a:r>
              <a:rPr lang="ja-JP" altLang="en-US" sz="1200" dirty="0"/>
              <a:t>　　　　　　　　　　　メール：</a:t>
            </a: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endParaRPr lang="en-US" altLang="ja-JP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DA6AED-CAC9-DBB0-01CD-B848FA5A07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B4A263-18D0-1CBA-AD0F-56A436D6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492896"/>
            <a:ext cx="2376686" cy="237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8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6333BF7-ED6E-D41E-AB8B-251F29083F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latin typeface="Osaka" panose="020B0600000000000000" pitchFamily="34" charset="-128"/>
                <a:ea typeface="Osaka" panose="020B0600000000000000" pitchFamily="34" charset="-128"/>
              </a:rPr>
              <a:t>2025-07</a:t>
            </a:r>
            <a:endParaRPr lang="ja-JP" alt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DE50466-2465-8C6C-56F3-E79CB2E0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Osaka" panose="020B0600000000000000" pitchFamily="34" charset="-128"/>
                <a:ea typeface="Osaka" panose="020B0600000000000000" pitchFamily="34" charset="-128"/>
              </a:rPr>
              <a:t>Showtime VR VR</a:t>
            </a:r>
            <a:r>
              <a:rPr kumimoji="1" lang="ja-JP" altLang="en-US">
                <a:latin typeface="Osaka" panose="020B0600000000000000" pitchFamily="34" charset="-128"/>
                <a:ea typeface="Osaka" panose="020B0600000000000000" pitchFamily="34" charset="-128"/>
              </a:rPr>
              <a:t>ヘッドセット集中管理システム構成図</a:t>
            </a:r>
          </a:p>
        </p:txBody>
      </p:sp>
      <p:pic>
        <p:nvPicPr>
          <p:cNvPr id="4098" name="Picture 2" descr="ノートパソコンのイラスト | かわいいフリー素材集 いらすとや">
            <a:extLst>
              <a:ext uri="{FF2B5EF4-FFF2-40B4-BE49-F238E27FC236}">
                <a16:creationId xmlns:a16="http://schemas.microsoft.com/office/drawing/2014/main" id="{89FA2189-EF5B-6BE7-3871-197A0808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16" y="4697300"/>
            <a:ext cx="1165626" cy="9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いろいろなライターのイラスト | かわいいフリー素材集 いらすとや">
            <a:extLst>
              <a:ext uri="{FF2B5EF4-FFF2-40B4-BE49-F238E27FC236}">
                <a16:creationId xmlns:a16="http://schemas.microsoft.com/office/drawing/2014/main" id="{971409EA-5B9C-4E28-15B6-8C6DD178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01" y="2388684"/>
            <a:ext cx="1381014" cy="14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i-Fi無線ルーターのイラスト | かわいいフリー素材集 いらすとや">
            <a:extLst>
              <a:ext uri="{FF2B5EF4-FFF2-40B4-BE49-F238E27FC236}">
                <a16:creationId xmlns:a16="http://schemas.microsoft.com/office/drawing/2014/main" id="{EB127436-65C4-BB9F-0F70-0031F91F0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16" y="2560212"/>
            <a:ext cx="889517" cy="108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77497FD-845D-D362-3ED1-66EAB2E20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74477" y="1596795"/>
            <a:ext cx="1102499" cy="10888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7BDEE67-16C0-28F1-6782-D13A9B1CA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41943" y="2796303"/>
            <a:ext cx="1102499" cy="1088813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072CB93-58FD-9B7C-5E17-39171D8F81AE}"/>
              </a:ext>
            </a:extLst>
          </p:cNvPr>
          <p:cNvCxnSpPr>
            <a:cxnSpLocks/>
          </p:cNvCxnSpPr>
          <p:nvPr/>
        </p:nvCxnSpPr>
        <p:spPr>
          <a:xfrm>
            <a:off x="2709646" y="3296119"/>
            <a:ext cx="810321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FC5AC86-FFBD-33C4-5EF5-36DBAB5CF883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465133" y="2373525"/>
            <a:ext cx="1104379" cy="73109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2CBF6FE-8223-6C89-D903-5736C9E7A27C}"/>
              </a:ext>
            </a:extLst>
          </p:cNvPr>
          <p:cNvCxnSpPr>
            <a:cxnSpLocks/>
          </p:cNvCxnSpPr>
          <p:nvPr/>
        </p:nvCxnSpPr>
        <p:spPr>
          <a:xfrm flipV="1">
            <a:off x="4478247" y="3239569"/>
            <a:ext cx="1419969" cy="2648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E379F57-92DF-9B76-351B-4994F9E84988}"/>
              </a:ext>
            </a:extLst>
          </p:cNvPr>
          <p:cNvCxnSpPr>
            <a:cxnSpLocks/>
          </p:cNvCxnSpPr>
          <p:nvPr/>
        </p:nvCxnSpPr>
        <p:spPr>
          <a:xfrm>
            <a:off x="4520782" y="3417705"/>
            <a:ext cx="625497" cy="136584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F29C2E-7029-3C96-1807-2E3260D665CF}"/>
              </a:ext>
            </a:extLst>
          </p:cNvPr>
          <p:cNvSpPr txBox="1"/>
          <p:nvPr/>
        </p:nvSpPr>
        <p:spPr>
          <a:xfrm>
            <a:off x="1602135" y="3501008"/>
            <a:ext cx="125191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コントローラー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5" name="Picture 4" descr="RICOH THETA S】360 Experience - YouTube">
            <a:extLst>
              <a:ext uri="{FF2B5EF4-FFF2-40B4-BE49-F238E27FC236}">
                <a16:creationId xmlns:a16="http://schemas.microsoft.com/office/drawing/2014/main" id="{88426898-0B5E-A285-213C-6E3F5C79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22" y="4804239"/>
            <a:ext cx="633106" cy="3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0398A0B-50E6-B921-F2F4-22966D7733B7}"/>
              </a:ext>
            </a:extLst>
          </p:cNvPr>
          <p:cNvSpPr txBox="1"/>
          <p:nvPr/>
        </p:nvSpPr>
        <p:spPr>
          <a:xfrm>
            <a:off x="5146280" y="5733256"/>
            <a:ext cx="90139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プレイヤー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7" name="Picture 4" descr="RICOH THETA S】360 Experience - YouTube">
            <a:extLst>
              <a:ext uri="{FF2B5EF4-FFF2-40B4-BE49-F238E27FC236}">
                <a16:creationId xmlns:a16="http://schemas.microsoft.com/office/drawing/2014/main" id="{E97B7D40-7C43-1566-023A-F2E3DB961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14" y="2520703"/>
            <a:ext cx="935987" cy="51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13A6FD-8DDB-8C06-5C92-FD55395218D5}"/>
              </a:ext>
            </a:extLst>
          </p:cNvPr>
          <p:cNvSpPr txBox="1"/>
          <p:nvPr/>
        </p:nvSpPr>
        <p:spPr>
          <a:xfrm>
            <a:off x="6790768" y="2880743"/>
            <a:ext cx="90139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プレイヤー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9" name="Picture 4" descr="RICOH THETA S】360 Experience - YouTube">
            <a:extLst>
              <a:ext uri="{FF2B5EF4-FFF2-40B4-BE49-F238E27FC236}">
                <a16:creationId xmlns:a16="http://schemas.microsoft.com/office/drawing/2014/main" id="{C5BE6B43-85B3-1334-9201-771DD559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181" y="1340768"/>
            <a:ext cx="935987" cy="51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0752DB-045A-C6ED-862F-F49FF7E6660B}"/>
              </a:ext>
            </a:extLst>
          </p:cNvPr>
          <p:cNvSpPr txBox="1"/>
          <p:nvPr/>
        </p:nvSpPr>
        <p:spPr>
          <a:xfrm>
            <a:off x="6308035" y="1700808"/>
            <a:ext cx="90139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プレイヤー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74D516C-A4BD-EBEF-A202-2A2ECA257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5118" y="3244423"/>
            <a:ext cx="722972" cy="29452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8B69D9A-E352-DD8C-A9A9-FF36A0030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649" y="5480619"/>
            <a:ext cx="722972" cy="29452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800341A-8E21-E72C-5486-2DEE273B6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901" y="2617364"/>
            <a:ext cx="722972" cy="29452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D81ECC8-6C7E-7080-B2B0-E96B82F86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1473" y="1440627"/>
            <a:ext cx="722972" cy="29452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C72EC8-2C3F-2E6E-72FA-3C8DD237264C}"/>
              </a:ext>
            </a:extLst>
          </p:cNvPr>
          <p:cNvSpPr txBox="1"/>
          <p:nvPr/>
        </p:nvSpPr>
        <p:spPr>
          <a:xfrm>
            <a:off x="3268867" y="3438571"/>
            <a:ext cx="125191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無線</a:t>
            </a:r>
            <a:r>
              <a:rPr lang="en-US" altLang="ja-JP" sz="1200" dirty="0" err="1">
                <a:latin typeface="Osaka" panose="020B0600000000000000" pitchFamily="34" charset="-128"/>
                <a:ea typeface="Osaka" panose="020B0600000000000000" pitchFamily="34" charset="-128"/>
              </a:rPr>
              <a:t>Wifi</a:t>
            </a:r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ルーター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4100" name="Picture 4" descr="プロジェクターイラスト｜無料イラスト・フリー素材なら「イラストAC」">
            <a:extLst>
              <a:ext uri="{FF2B5EF4-FFF2-40B4-BE49-F238E27FC236}">
                <a16:creationId xmlns:a16="http://schemas.microsoft.com/office/drawing/2014/main" id="{D57D8D5F-4B63-3361-8312-9BAE8CA6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39" y="4042816"/>
            <a:ext cx="2093360" cy="16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RICOH THETA S】360 Experience - YouTube">
            <a:extLst>
              <a:ext uri="{FF2B5EF4-FFF2-40B4-BE49-F238E27FC236}">
                <a16:creationId xmlns:a16="http://schemas.microsoft.com/office/drawing/2014/main" id="{A4E9C503-C427-5B53-164F-EDE142B5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442" y="4403120"/>
            <a:ext cx="1469753" cy="8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曲線コネクタ 30">
            <a:extLst>
              <a:ext uri="{FF2B5EF4-FFF2-40B4-BE49-F238E27FC236}">
                <a16:creationId xmlns:a16="http://schemas.microsoft.com/office/drawing/2014/main" id="{BCB613AC-2779-F273-8CF4-85E2C50F38BC}"/>
              </a:ext>
            </a:extLst>
          </p:cNvPr>
          <p:cNvCxnSpPr>
            <a:cxnSpLocks/>
          </p:cNvCxnSpPr>
          <p:nvPr/>
        </p:nvCxnSpPr>
        <p:spPr>
          <a:xfrm>
            <a:off x="5898216" y="5420327"/>
            <a:ext cx="1090965" cy="191126"/>
          </a:xfrm>
          <a:prstGeom prst="curvedConnector3">
            <a:avLst>
              <a:gd name="adj1" fmla="val 50000"/>
            </a:avLst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294C73E-85FB-F76A-D036-803C844EB5A6}"/>
              </a:ext>
            </a:extLst>
          </p:cNvPr>
          <p:cNvSpPr txBox="1"/>
          <p:nvPr/>
        </p:nvSpPr>
        <p:spPr>
          <a:xfrm>
            <a:off x="7143425" y="5630050"/>
            <a:ext cx="1263459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プロジェクター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3DB18F-2251-C5B0-83D6-FA67EA406916}"/>
              </a:ext>
            </a:extLst>
          </p:cNvPr>
          <p:cNvSpPr txBox="1"/>
          <p:nvPr/>
        </p:nvSpPr>
        <p:spPr>
          <a:xfrm>
            <a:off x="197729" y="851835"/>
            <a:ext cx="3816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※</a:t>
            </a:r>
            <a:r>
              <a:rPr lang="ja-JP" altLang="en-US" sz="1200"/>
              <a:t>インターネット接続不要なローカルバージョン</a:t>
            </a:r>
            <a:endParaRPr kumimoji="1" lang="ja-JP" altLang="en-US" sz="12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5DEA8E8-B9BC-A9A3-8D28-D2BBC9E40DEA}"/>
              </a:ext>
            </a:extLst>
          </p:cNvPr>
          <p:cNvSpPr txBox="1"/>
          <p:nvPr/>
        </p:nvSpPr>
        <p:spPr>
          <a:xfrm>
            <a:off x="441438" y="4105124"/>
            <a:ext cx="4263096" cy="145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/>
              <a:t>Showtime VR</a:t>
            </a:r>
            <a:r>
              <a:rPr lang="ja-JP" altLang="en-US" sz="1200"/>
              <a:t>は、VRヘッドセットのプレイヤー（再生）アプリ内に置かれたVR動画（360度動画）のデータを、コントローラー（制御）アプリによって再生制御します。 ネットワーク間を流れるのは動画の制御信号だけなので、軽量で動作が可能になります。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B7AD2E-8CBE-19EE-2B66-BFB634036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4885" r="4892" b="4885"/>
          <a:stretch/>
        </p:blipFill>
        <p:spPr bwMode="auto">
          <a:xfrm>
            <a:off x="3077786" y="5359712"/>
            <a:ext cx="1265402" cy="126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14410F2-FB7A-7CB7-A6A1-664F2E39973F}"/>
              </a:ext>
            </a:extLst>
          </p:cNvPr>
          <p:cNvSpPr txBox="1"/>
          <p:nvPr/>
        </p:nvSpPr>
        <p:spPr>
          <a:xfrm>
            <a:off x="514592" y="5984957"/>
            <a:ext cx="2438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/>
              <a:t>https://showtimevr.jp/</a:t>
            </a:r>
            <a:endParaRPr lang="en-US" altLang="ja-JP" sz="1200"/>
          </a:p>
          <a:p>
            <a:endParaRPr lang="en-US" altLang="ja-JP" sz="1200"/>
          </a:p>
          <a:p>
            <a:r>
              <a:rPr lang="ja-JP" altLang="en-US" sz="1200"/>
              <a:t>又は「</a:t>
            </a:r>
            <a:r>
              <a:rPr lang="en-US" altLang="ja-JP" sz="1200"/>
              <a:t>Showtime VR</a:t>
            </a:r>
            <a:r>
              <a:rPr lang="ja-JP" altLang="en-US" sz="1200"/>
              <a:t>」</a:t>
            </a:r>
            <a:r>
              <a:rPr lang="en-US" altLang="ja-JP" sz="1200"/>
              <a:t>=&gt;</a:t>
            </a:r>
            <a:r>
              <a:rPr lang="ja-JP" altLang="en-US" sz="1200"/>
              <a:t>検索</a:t>
            </a:r>
          </a:p>
        </p:txBody>
      </p:sp>
      <p:sp>
        <p:nvSpPr>
          <p:cNvPr id="26" name="スライド番号プレースホルダー 2">
            <a:extLst>
              <a:ext uri="{FF2B5EF4-FFF2-40B4-BE49-F238E27FC236}">
                <a16:creationId xmlns:a16="http://schemas.microsoft.com/office/drawing/2014/main" id="{2C089135-6DC9-0692-5358-9A342CEDBC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4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685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FC1EF9-093E-3F18-3865-89E09043E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1700808"/>
            <a:ext cx="630019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6333BF7-ED6E-D41E-AB8B-251F29083F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latin typeface="Osaka" panose="020B0600000000000000" pitchFamily="34" charset="-128"/>
                <a:ea typeface="Osaka" panose="020B0600000000000000" pitchFamily="34" charset="-128"/>
              </a:rPr>
              <a:t>2025-07</a:t>
            </a:r>
            <a:endParaRPr lang="ja-JP" alt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DE50466-2465-8C6C-56F3-E79CB2E0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Osaka" panose="020B0600000000000000" pitchFamily="34" charset="-128"/>
                <a:ea typeface="Osaka" panose="020B0600000000000000" pitchFamily="34" charset="-128"/>
              </a:rPr>
              <a:t>それぞれの機材の配置の例</a:t>
            </a:r>
          </a:p>
        </p:txBody>
      </p:sp>
      <p:sp>
        <p:nvSpPr>
          <p:cNvPr id="27" name="四角形吹き出し 26">
            <a:extLst>
              <a:ext uri="{FF2B5EF4-FFF2-40B4-BE49-F238E27FC236}">
                <a16:creationId xmlns:a16="http://schemas.microsoft.com/office/drawing/2014/main" id="{88D6CAE4-28C5-33AE-33B4-D470B2F9E4A9}"/>
              </a:ext>
            </a:extLst>
          </p:cNvPr>
          <p:cNvSpPr/>
          <p:nvPr/>
        </p:nvSpPr>
        <p:spPr bwMode="auto">
          <a:xfrm>
            <a:off x="2576736" y="3744000"/>
            <a:ext cx="1224136" cy="419994"/>
          </a:xfrm>
          <a:prstGeom prst="wedgeRectCallout">
            <a:avLst>
              <a:gd name="adj1" fmla="val 59930"/>
              <a:gd name="adj2" fmla="val 196653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制御用パソコン</a:t>
            </a:r>
          </a:p>
        </p:txBody>
      </p:sp>
      <p:sp>
        <p:nvSpPr>
          <p:cNvPr id="30" name="四角形吹き出し 29">
            <a:extLst>
              <a:ext uri="{FF2B5EF4-FFF2-40B4-BE49-F238E27FC236}">
                <a16:creationId xmlns:a16="http://schemas.microsoft.com/office/drawing/2014/main" id="{D4B9C191-FCA6-EE2E-4A7B-ED0B9E3DB7FA}"/>
              </a:ext>
            </a:extLst>
          </p:cNvPr>
          <p:cNvSpPr/>
          <p:nvPr/>
        </p:nvSpPr>
        <p:spPr bwMode="auto">
          <a:xfrm>
            <a:off x="2720752" y="2694006"/>
            <a:ext cx="1224136" cy="419994"/>
          </a:xfrm>
          <a:prstGeom prst="wedgeRectCallout">
            <a:avLst>
              <a:gd name="adj1" fmla="val 58575"/>
              <a:gd name="adj2" fmla="val 81917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100" dirty="0" err="1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Wifi</a:t>
            </a:r>
            <a:r>
              <a:rPr kumimoji="1" lang="ja-JP" altLang="en-US" sz="110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ルーター</a:t>
            </a:r>
            <a:endParaRPr kumimoji="1" lang="ja-JP" altLang="en-US" sz="11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四角形吹き出し 4">
            <a:extLst>
              <a:ext uri="{FF2B5EF4-FFF2-40B4-BE49-F238E27FC236}">
                <a16:creationId xmlns:a16="http://schemas.microsoft.com/office/drawing/2014/main" id="{BFD47B6F-BC8B-5C12-1788-E30429934815}"/>
              </a:ext>
            </a:extLst>
          </p:cNvPr>
          <p:cNvSpPr/>
          <p:nvPr/>
        </p:nvSpPr>
        <p:spPr bwMode="auto">
          <a:xfrm>
            <a:off x="3800872" y="1331881"/>
            <a:ext cx="1368152" cy="419994"/>
          </a:xfrm>
          <a:prstGeom prst="wedgeRectCallout">
            <a:avLst>
              <a:gd name="adj1" fmla="val 20677"/>
              <a:gd name="adj2" fmla="val 49900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VR</a:t>
            </a:r>
            <a:r>
              <a:rPr lang="ja-JP" altLang="en-US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ヘッドセット</a:t>
            </a:r>
            <a:endParaRPr kumimoji="1" lang="ja-JP" altLang="en-US" sz="11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23AD7D0C-68E3-2DC6-14D0-02325522F9BF}"/>
              </a:ext>
            </a:extLst>
          </p:cNvPr>
          <p:cNvCxnSpPr/>
          <p:nvPr/>
        </p:nvCxnSpPr>
        <p:spPr>
          <a:xfrm flipH="1">
            <a:off x="2936776" y="1772816"/>
            <a:ext cx="1008112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514EBE0-3050-C998-D965-9B5CD3BEEE2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288704" y="1751875"/>
            <a:ext cx="2196244" cy="9421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95FAAB6-BBEE-AA15-1552-E08BDF111011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4767841" y="1751455"/>
            <a:ext cx="761223" cy="8854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2">
            <a:extLst>
              <a:ext uri="{FF2B5EF4-FFF2-40B4-BE49-F238E27FC236}">
                <a16:creationId xmlns:a16="http://schemas.microsoft.com/office/drawing/2014/main" id="{89B00092-6D2C-D961-4706-7EF0CD276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5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29119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54EA4-9FDD-B4B4-1D73-0C87D363A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222E570-B849-9A71-401A-3CFFAB24A1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8" t="6714" r="4358" b="8923"/>
          <a:stretch>
            <a:fillRect/>
          </a:stretch>
        </p:blipFill>
        <p:spPr>
          <a:xfrm>
            <a:off x="6033120" y="836712"/>
            <a:ext cx="3753398" cy="198793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9316EBD-6EB0-0211-345C-EA81D0DA7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6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AD3DEE4-EE51-4989-0815-56A4FD8A8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600"/>
              <a:t>準備</a:t>
            </a:r>
            <a:endParaRPr kumimoji="1" lang="ja-JP" altLang="en-US" sz="16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4D7584-B0FF-102A-2A1F-4B5A297C7639}"/>
              </a:ext>
            </a:extLst>
          </p:cNvPr>
          <p:cNvSpPr txBox="1"/>
          <p:nvPr/>
        </p:nvSpPr>
        <p:spPr>
          <a:xfrm>
            <a:off x="272480" y="1340768"/>
            <a:ext cx="5341685" cy="512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1100" dirty="0"/>
              <a:t>Quest 3</a:t>
            </a:r>
            <a:r>
              <a:rPr kumimoji="1" lang="ja-JP" altLang="en-US" sz="1100" dirty="0"/>
              <a:t>を、お客様が座る席の定められた位置に置き、電源をいれます。</a:t>
            </a:r>
            <a:r>
              <a:rPr kumimoji="1" lang="en-US" altLang="ja-JP" sz="1100" dirty="0"/>
              <a:t>Quest 3</a:t>
            </a:r>
            <a:r>
              <a:rPr kumimoji="1" lang="ja-JP" altLang="en-US" sz="1100" dirty="0"/>
              <a:t>のコントローラーを操作して、</a:t>
            </a:r>
            <a:r>
              <a:rPr kumimoji="1" lang="en-US" altLang="ja-JP" sz="1100" dirty="0"/>
              <a:t>Showtime VR</a:t>
            </a:r>
            <a:r>
              <a:rPr kumimoji="1" lang="ja-JP" altLang="en-US" sz="1100" dirty="0"/>
              <a:t>のアプリを起動させてください。その後、操作モード選択画面で「</a:t>
            </a:r>
            <a:r>
              <a:rPr kumimoji="1" lang="en-US" altLang="ja-JP" sz="1100" dirty="0"/>
              <a:t>Simple</a:t>
            </a:r>
            <a:r>
              <a:rPr kumimoji="1" lang="ja-JP" altLang="en-US" sz="1100" dirty="0"/>
              <a:t>」をクリックします。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1100" dirty="0"/>
              <a:t>Wifi</a:t>
            </a:r>
            <a:r>
              <a:rPr kumimoji="1" lang="ja-JP" altLang="en-US" sz="1100" dirty="0"/>
              <a:t>ルーターのスイッチを入れてください。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 dirty="0"/>
              <a:t>制御用パソコンのスイッチをいれ、先ほど起動させた</a:t>
            </a:r>
            <a:r>
              <a:rPr lang="en-US" altLang="ja-JP" sz="1100" dirty="0"/>
              <a:t>Wifi</a:t>
            </a:r>
            <a:r>
              <a:rPr lang="ja-JP" altLang="en-US" sz="1100" dirty="0"/>
              <a:t>ルーターに接続させてください。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 dirty="0"/>
              <a:t>その後、パソコンで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のコントローラーアプリ（制御アプリ）を起動させてください。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 dirty="0"/>
              <a:t>Quest 3</a:t>
            </a:r>
            <a:r>
              <a:rPr lang="ja-JP" altLang="en-US" sz="1100" dirty="0"/>
              <a:t>と制御用パソコンが</a:t>
            </a:r>
            <a:r>
              <a:rPr lang="en-US" altLang="ja-JP" sz="1100" dirty="0"/>
              <a:t>Wifi</a:t>
            </a:r>
            <a:r>
              <a:rPr lang="ja-JP" altLang="en-US" sz="1100" dirty="0"/>
              <a:t>ルーターを介して接続されると、</a:t>
            </a:r>
            <a:r>
              <a:rPr lang="en-US" altLang="ja-JP" sz="1100" dirty="0"/>
              <a:t>VR</a:t>
            </a:r>
            <a:r>
              <a:rPr lang="ja-JP" altLang="en-US" sz="1100" dirty="0"/>
              <a:t>ヘッドセット内で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ロゴまたは貴社のロゴの下に、</a:t>
            </a:r>
            <a:r>
              <a:rPr lang="en-US" altLang="ja-JP" sz="1100" dirty="0"/>
              <a:t>CONNECTED</a:t>
            </a:r>
            <a:r>
              <a:rPr lang="ja-JP" altLang="en-US" sz="1100" dirty="0"/>
              <a:t>と表示されます。この状態を、「待機画面」と呼びます。このロゴが表示される向きが、</a:t>
            </a:r>
            <a:r>
              <a:rPr lang="en-US" altLang="ja-JP" sz="1100" dirty="0"/>
              <a:t>VR</a:t>
            </a:r>
            <a:r>
              <a:rPr lang="ja-JP" altLang="en-US" sz="1100" dirty="0"/>
              <a:t>動画での正面方向となります。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 dirty="0"/>
              <a:t>制御用パソコン上の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のコントローラーアプリの左側部分に、接続された</a:t>
            </a:r>
            <a:r>
              <a:rPr lang="en-US" altLang="ja-JP" sz="1100" dirty="0"/>
              <a:t>Quest 3</a:t>
            </a:r>
            <a:r>
              <a:rPr lang="ja-JP" altLang="en-US" sz="1100" dirty="0"/>
              <a:t>が表示されてゆきます（</a:t>
            </a:r>
            <a:r>
              <a:rPr lang="en-US" altLang="ja-JP" sz="1100"/>
              <a:t> </a:t>
            </a:r>
            <a:r>
              <a:rPr lang="ja-JP" altLang="en-US" sz="1100"/>
              <a:t>この例では、</a:t>
            </a:r>
            <a:r>
              <a:rPr lang="en-US" altLang="ja-JP" sz="1100"/>
              <a:t>&lt; </a:t>
            </a:r>
            <a:r>
              <a:rPr lang="ja-JP" altLang="en-US" sz="1100"/>
              <a:t>デバイス番号</a:t>
            </a:r>
            <a:r>
              <a:rPr lang="en-US" altLang="ja-JP" sz="1100"/>
              <a:t> &gt;  Showtime VR </a:t>
            </a:r>
            <a:r>
              <a:rPr lang="ja-JP" altLang="en-US" sz="1100"/>
              <a:t>と表示されます</a:t>
            </a:r>
            <a:r>
              <a:rPr lang="ja-JP" altLang="en-US" sz="1100" dirty="0"/>
              <a:t>）。</a:t>
            </a:r>
            <a:endParaRPr lang="en-US" altLang="ja-JP" sz="1100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8B47EEE-D194-7DDB-471E-38AA18E36F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9973B4-3A03-0862-FF6E-D38C00726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15732" r="14626" b="18319"/>
          <a:stretch>
            <a:fillRect/>
          </a:stretch>
        </p:blipFill>
        <p:spPr bwMode="auto">
          <a:xfrm>
            <a:off x="7113240" y="2924944"/>
            <a:ext cx="1503698" cy="11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E058E4A-0CE8-AE69-C43B-A4E3D6084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" t="20564" r="599" b="48267"/>
          <a:stretch>
            <a:fillRect/>
          </a:stretch>
        </p:blipFill>
        <p:spPr>
          <a:xfrm>
            <a:off x="6609184" y="5229200"/>
            <a:ext cx="2774950" cy="1584960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6F2CE56-9B60-FC48-C280-B2496DB9BCD4}"/>
              </a:ext>
            </a:extLst>
          </p:cNvPr>
          <p:cNvCxnSpPr>
            <a:cxnSpLocks/>
          </p:cNvCxnSpPr>
          <p:nvPr/>
        </p:nvCxnSpPr>
        <p:spPr>
          <a:xfrm>
            <a:off x="5673080" y="5877272"/>
            <a:ext cx="72008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BD84369-C023-7E5C-52F9-12E0019245D1}"/>
              </a:ext>
            </a:extLst>
          </p:cNvPr>
          <p:cNvGrpSpPr/>
          <p:nvPr/>
        </p:nvGrpSpPr>
        <p:grpSpPr>
          <a:xfrm>
            <a:off x="6897216" y="4077072"/>
            <a:ext cx="1944216" cy="1080120"/>
            <a:chOff x="7473280" y="3789040"/>
            <a:chExt cx="1152128" cy="1080120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45402552-6819-346F-B06F-25A65AD532FC}"/>
                </a:ext>
              </a:extLst>
            </p:cNvPr>
            <p:cNvSpPr/>
            <p:nvPr/>
          </p:nvSpPr>
          <p:spPr bwMode="auto">
            <a:xfrm>
              <a:off x="7473280" y="3789040"/>
              <a:ext cx="1152128" cy="10801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</a:pPr>
              <a:endParaRPr kumimoji="1" lang="ja-JP" altLang="en-US" sz="1600" dirty="0">
                <a:solidFill>
                  <a:srgbClr val="4D4D4D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CEF9F2E-0021-466D-B79D-DAFEC5319060}"/>
                </a:ext>
              </a:extLst>
            </p:cNvPr>
            <p:cNvSpPr txBox="1"/>
            <p:nvPr/>
          </p:nvSpPr>
          <p:spPr>
            <a:xfrm>
              <a:off x="7643966" y="4581128"/>
              <a:ext cx="81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b="1">
                  <a:solidFill>
                    <a:schemeClr val="bg1"/>
                  </a:solidFill>
                </a:rPr>
                <a:t>CONNECTED</a:t>
              </a:r>
              <a:endParaRPr kumimoji="1" lang="ja-JP" altLang="en-US" sz="1200" b="1">
                <a:solidFill>
                  <a:schemeClr val="bg1"/>
                </a:solidFill>
              </a:endParaRPr>
            </a:p>
          </p:txBody>
        </p:sp>
      </p:grp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EF5D7CD1-F89B-80FF-0C94-21C9389D3AEA}"/>
              </a:ext>
            </a:extLst>
          </p:cNvPr>
          <p:cNvCxnSpPr>
            <a:cxnSpLocks/>
          </p:cNvCxnSpPr>
          <p:nvPr/>
        </p:nvCxnSpPr>
        <p:spPr>
          <a:xfrm>
            <a:off x="5745088" y="3789040"/>
            <a:ext cx="1224136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6772970-9BDF-4458-EB8B-874FABFD51F4}"/>
              </a:ext>
            </a:extLst>
          </p:cNvPr>
          <p:cNvCxnSpPr>
            <a:cxnSpLocks/>
          </p:cNvCxnSpPr>
          <p:nvPr/>
        </p:nvCxnSpPr>
        <p:spPr>
          <a:xfrm>
            <a:off x="5745088" y="4581128"/>
            <a:ext cx="1224136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30A73E5-C542-D46B-74DB-189762E831BD}"/>
              </a:ext>
            </a:extLst>
          </p:cNvPr>
          <p:cNvCxnSpPr>
            <a:cxnSpLocks/>
          </p:cNvCxnSpPr>
          <p:nvPr/>
        </p:nvCxnSpPr>
        <p:spPr>
          <a:xfrm flipV="1">
            <a:off x="5241032" y="1916832"/>
            <a:ext cx="2232248" cy="36004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4428F299-BCE0-1AE1-5640-F73C08B4BD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17" b="23042"/>
          <a:stretch>
            <a:fillRect/>
          </a:stretch>
        </p:blipFill>
        <p:spPr>
          <a:xfrm>
            <a:off x="4448944" y="116632"/>
            <a:ext cx="1519507" cy="1224136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A82BC4C-4835-71CF-8A66-00531FCF43AB}"/>
              </a:ext>
            </a:extLst>
          </p:cNvPr>
          <p:cNvCxnSpPr>
            <a:cxnSpLocks/>
          </p:cNvCxnSpPr>
          <p:nvPr/>
        </p:nvCxnSpPr>
        <p:spPr>
          <a:xfrm flipV="1">
            <a:off x="5169024" y="1052736"/>
            <a:ext cx="216024" cy="79208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3596C1-412A-0582-85C7-C529CF0E3729}"/>
              </a:ext>
            </a:extLst>
          </p:cNvPr>
          <p:cNvSpPr txBox="1"/>
          <p:nvPr/>
        </p:nvSpPr>
        <p:spPr>
          <a:xfrm>
            <a:off x="7113240" y="4149080"/>
            <a:ext cx="1512168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>
                <a:solidFill>
                  <a:schemeClr val="bg1"/>
                </a:solidFill>
              </a:rPr>
              <a:t>Showtime VR</a:t>
            </a:r>
            <a:br>
              <a:rPr kumimoji="1" lang="en-US" altLang="ja-JP" sz="1400">
                <a:solidFill>
                  <a:schemeClr val="bg1"/>
                </a:solidFill>
              </a:rPr>
            </a:br>
            <a:r>
              <a:rPr kumimoji="1" lang="ja-JP" altLang="en-US" sz="1400">
                <a:solidFill>
                  <a:schemeClr val="bg1"/>
                </a:solidFill>
              </a:rPr>
              <a:t>または</a:t>
            </a:r>
            <a:br>
              <a:rPr kumimoji="1" lang="en-US" altLang="ja-JP" sz="1400">
                <a:solidFill>
                  <a:schemeClr val="bg1"/>
                </a:solidFill>
              </a:rPr>
            </a:br>
            <a:r>
              <a:rPr kumimoji="1" lang="ja-JP" altLang="en-US" sz="1400">
                <a:solidFill>
                  <a:schemeClr val="bg1"/>
                </a:solidFill>
              </a:rPr>
              <a:t>お客様ロゴ</a:t>
            </a:r>
          </a:p>
        </p:txBody>
      </p:sp>
    </p:spTree>
    <p:extLst>
      <p:ext uri="{BB962C8B-B14F-4D97-AF65-F5344CB8AC3E}">
        <p14:creationId xmlns:p14="http://schemas.microsoft.com/office/powerpoint/2010/main" val="153763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0098-EBCE-2E25-6D09-4A6D536D7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91C7A6E-540A-F335-CEE7-92637108C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7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CA2321CA-949D-3044-C35D-B50BE854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Quest 3</a:t>
            </a:r>
            <a:r>
              <a:rPr lang="ja-JP" altLang="en-US" sz="1600"/>
              <a:t>の正面方向の再設定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01F5CC4D-2A0F-6E05-F93A-BA7ED84F7DEB}"/>
              </a:ext>
            </a:extLst>
          </p:cNvPr>
          <p:cNvSpPr txBox="1">
            <a:spLocks/>
          </p:cNvSpPr>
          <p:nvPr/>
        </p:nvSpPr>
        <p:spPr>
          <a:xfrm>
            <a:off x="6249144" y="728700"/>
            <a:ext cx="3598169" cy="9001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1100">
                <a:ea typeface="Osaka" panose="020B0600000000000000" pitchFamily="34" charset="-128"/>
              </a:rPr>
              <a:t>これから、</a:t>
            </a:r>
            <a:r>
              <a:rPr lang="en-US" altLang="ja-JP" sz="1100">
                <a:ea typeface="Osaka" panose="020B0600000000000000" pitchFamily="34" charset="-128"/>
              </a:rPr>
              <a:t>Showtime VR</a:t>
            </a:r>
            <a:r>
              <a:rPr lang="ja-JP" altLang="en-US" sz="1100">
                <a:ea typeface="Osaka" panose="020B0600000000000000" pitchFamily="34" charset="-128"/>
              </a:rPr>
              <a:t>を使った</a:t>
            </a: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動画の一斉再生の方法について説明します。パソコンの</a:t>
            </a:r>
            <a:r>
              <a:rPr lang="en-US" altLang="ja-JP" sz="1100">
                <a:ea typeface="Osaka" panose="020B0600000000000000" pitchFamily="34" charset="-128"/>
              </a:rPr>
              <a:t>Showtime VR</a:t>
            </a:r>
            <a:r>
              <a:rPr lang="ja-JP" altLang="en-US" sz="1100">
                <a:ea typeface="Osaka" panose="020B0600000000000000" pitchFamily="34" charset="-128"/>
              </a:rPr>
              <a:t>コントローラーアプリの画面解説です。</a:t>
            </a:r>
            <a:br>
              <a:rPr lang="en-US" altLang="ja-JP" sz="1100">
                <a:ea typeface="Osaka" panose="020B0600000000000000" pitchFamily="34" charset="-128"/>
              </a:rPr>
            </a:br>
            <a:endParaRPr lang="en-US" altLang="ja-JP" sz="1100"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ea typeface="Osaka" panose="020B0600000000000000" pitchFamily="34" charset="-128"/>
              </a:rPr>
              <a:t>初回の再生の時のみ、 「ユーティリティ」をクリックします。ユーティリティ画面に遷移します。</a:t>
            </a:r>
            <a:endParaRPr lang="en-US" altLang="ja-JP" sz="1100"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0414B0EB-D5E6-D9E1-C91D-962D58A17F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7A2295-85DB-DBD6-D503-8AF42E2C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r="23560" b="64115"/>
          <a:stretch>
            <a:fillRect/>
          </a:stretch>
        </p:blipFill>
        <p:spPr>
          <a:xfrm>
            <a:off x="32693" y="657226"/>
            <a:ext cx="5941219" cy="1471612"/>
          </a:xfrm>
          <a:prstGeom prst="rect">
            <a:avLst/>
          </a:prstGeom>
        </p:spPr>
      </p:pic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7A1B48F3-9BBA-39DB-AED5-5172639959CC}"/>
              </a:ext>
            </a:extLst>
          </p:cNvPr>
          <p:cNvSpPr/>
          <p:nvPr/>
        </p:nvSpPr>
        <p:spPr bwMode="auto">
          <a:xfrm>
            <a:off x="3584848" y="764704"/>
            <a:ext cx="455426" cy="520021"/>
          </a:xfrm>
          <a:prstGeom prst="wedgeRectCallout">
            <a:avLst>
              <a:gd name="adj1" fmla="val 119534"/>
              <a:gd name="adj2" fmla="val 841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682C15AA-C18E-7B02-31A3-B3075E62F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6" y="2348880"/>
            <a:ext cx="5961112" cy="1905038"/>
          </a:xfrm>
          <a:prstGeom prst="rect">
            <a:avLst/>
          </a:prstGeom>
        </p:spPr>
      </p:pic>
      <p:sp>
        <p:nvSpPr>
          <p:cNvPr id="27" name="四角形吹き出し 26">
            <a:extLst>
              <a:ext uri="{FF2B5EF4-FFF2-40B4-BE49-F238E27FC236}">
                <a16:creationId xmlns:a16="http://schemas.microsoft.com/office/drawing/2014/main" id="{801AD0D2-7351-C34D-F071-30A6E01FEEE0}"/>
              </a:ext>
            </a:extLst>
          </p:cNvPr>
          <p:cNvSpPr/>
          <p:nvPr/>
        </p:nvSpPr>
        <p:spPr bwMode="auto">
          <a:xfrm>
            <a:off x="2611834" y="2708920"/>
            <a:ext cx="311410" cy="520021"/>
          </a:xfrm>
          <a:prstGeom prst="wedgeRectCallout">
            <a:avLst>
              <a:gd name="adj1" fmla="val -104825"/>
              <a:gd name="adj2" fmla="val 88090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タイトル 3">
            <a:extLst>
              <a:ext uri="{FF2B5EF4-FFF2-40B4-BE49-F238E27FC236}">
                <a16:creationId xmlns:a16="http://schemas.microsoft.com/office/drawing/2014/main" id="{EC6039D4-BC15-ADDD-7968-9A1145D74ADB}"/>
              </a:ext>
            </a:extLst>
          </p:cNvPr>
          <p:cNvSpPr txBox="1">
            <a:spLocks/>
          </p:cNvSpPr>
          <p:nvPr/>
        </p:nvSpPr>
        <p:spPr>
          <a:xfrm>
            <a:off x="6249144" y="2564904"/>
            <a:ext cx="3469705" cy="31683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 marL="228600" indent="-228600">
              <a:lnSpc>
                <a:spcPct val="150000"/>
              </a:lnSpc>
              <a:buFont typeface="+mj-lt"/>
              <a:buAutoNum type="arabicPeriod" startAt="2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「全再生デバイスの正面方向再設定」という青いボタンををクリックします。これで、接続されている全ての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Quest 3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の正面方向が再設定され、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Quest3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をお客さまが被ったときの正面方向と、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動画の正面方向が一致します。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2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「コンテンツ」をクリックします。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2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再生したい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動画タイトルをクリックし選択します。この例では「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2D-360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桐生の帽子屋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.mp4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」。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r>
              <a:rPr lang="ja-JP" altLang="en-US" sz="1100">
                <a:latin typeface="+mn-lt"/>
                <a:ea typeface="Osaka" panose="020B0600000000000000" pitchFamily="34" charset="-128"/>
              </a:rPr>
              <a:t>この後、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動画再生設定画面に遷移します。</a:t>
            </a: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2"/>
            </a:pPr>
            <a:endParaRPr lang="en-US" altLang="ja-JP" sz="1100" dirty="0">
              <a:latin typeface="+mn-lt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9F453762-728D-CD56-F833-9FC34AB697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67"/>
          <a:stretch>
            <a:fillRect/>
          </a:stretch>
        </p:blipFill>
        <p:spPr>
          <a:xfrm>
            <a:off x="0" y="4509120"/>
            <a:ext cx="5905867" cy="1691655"/>
          </a:xfrm>
          <a:prstGeom prst="rect">
            <a:avLst/>
          </a:prstGeom>
        </p:spPr>
      </p:pic>
      <p:sp>
        <p:nvSpPr>
          <p:cNvPr id="30" name="四角形吹き出し 29">
            <a:extLst>
              <a:ext uri="{FF2B5EF4-FFF2-40B4-BE49-F238E27FC236}">
                <a16:creationId xmlns:a16="http://schemas.microsoft.com/office/drawing/2014/main" id="{61463361-2E73-32CC-8FC3-6E15977789BD}"/>
              </a:ext>
            </a:extLst>
          </p:cNvPr>
          <p:cNvSpPr/>
          <p:nvPr/>
        </p:nvSpPr>
        <p:spPr bwMode="auto">
          <a:xfrm>
            <a:off x="1784648" y="4077072"/>
            <a:ext cx="311410" cy="520021"/>
          </a:xfrm>
          <a:prstGeom prst="wedgeRectCallout">
            <a:avLst>
              <a:gd name="adj1" fmla="val -123177"/>
              <a:gd name="adj2" fmla="val 4550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1" name="四角形吹き出し 30">
            <a:extLst>
              <a:ext uri="{FF2B5EF4-FFF2-40B4-BE49-F238E27FC236}">
                <a16:creationId xmlns:a16="http://schemas.microsoft.com/office/drawing/2014/main" id="{D02FEDBF-2630-64CA-0291-27A10206C48F}"/>
              </a:ext>
            </a:extLst>
          </p:cNvPr>
          <p:cNvSpPr/>
          <p:nvPr/>
        </p:nvSpPr>
        <p:spPr bwMode="auto">
          <a:xfrm>
            <a:off x="4232920" y="5013176"/>
            <a:ext cx="311410" cy="520021"/>
          </a:xfrm>
          <a:prstGeom prst="wedgeRectCallout">
            <a:avLst>
              <a:gd name="adj1" fmla="val -114001"/>
              <a:gd name="adj2" fmla="val 86716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32" name="図表 31">
            <a:extLst>
              <a:ext uri="{FF2B5EF4-FFF2-40B4-BE49-F238E27FC236}">
                <a16:creationId xmlns:a16="http://schemas.microsoft.com/office/drawing/2014/main" id="{DFE2E4AB-34F8-67A5-EB41-17B36E4C77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7350568"/>
              </p:ext>
            </p:extLst>
          </p:nvPr>
        </p:nvGraphicFramePr>
        <p:xfrm>
          <a:off x="6249144" y="6037694"/>
          <a:ext cx="3528392" cy="7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1E0EE08-96D6-891E-09F5-1109048E4A1B}"/>
              </a:ext>
            </a:extLst>
          </p:cNvPr>
          <p:cNvSpPr txBox="1"/>
          <p:nvPr/>
        </p:nvSpPr>
        <p:spPr>
          <a:xfrm>
            <a:off x="7113240" y="5733256"/>
            <a:ext cx="167065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>
                <a:latin typeface="Osaka" panose="020B0600000000000000" pitchFamily="34" charset="-128"/>
                <a:ea typeface="Osaka" panose="020B0600000000000000" pitchFamily="34" charset="-128"/>
              </a:rPr>
              <a:t>VR</a:t>
            </a:r>
            <a:r>
              <a:rPr lang="ja-JP" altLang="en-US" sz="1400">
                <a:latin typeface="Osaka" panose="020B0600000000000000" pitchFamily="34" charset="-128"/>
                <a:ea typeface="Osaka" panose="020B0600000000000000" pitchFamily="34" charset="-128"/>
              </a:rPr>
              <a:t>動画再生の流れ</a:t>
            </a:r>
            <a:endParaRPr kumimoji="1" lang="ja-JP" altLang="en-US" sz="14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2F62009-7277-45FA-8FB2-A277C34A8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06" y="3498760"/>
            <a:ext cx="801638" cy="1462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32C605A-E954-A256-0B8D-62380F568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86" y="5661248"/>
            <a:ext cx="801638" cy="1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57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E871-C707-1845-F011-957B1CC4B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DC6E430-F854-381F-C942-F355EDB9F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83" b="3542"/>
          <a:stretch>
            <a:fillRect/>
          </a:stretch>
        </p:blipFill>
        <p:spPr>
          <a:xfrm>
            <a:off x="56456" y="657225"/>
            <a:ext cx="6840760" cy="606111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C6089CC-3079-646C-151D-8E002341DA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8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5F56D08-A2B6-9B49-9C7E-620D3156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ea typeface="Osaka" panose="020B0600000000000000" pitchFamily="34" charset="-128"/>
              </a:rPr>
              <a:t>VR</a:t>
            </a:r>
            <a:r>
              <a:rPr lang="ja-JP" altLang="en-US" sz="1600">
                <a:ea typeface="Osaka" panose="020B0600000000000000" pitchFamily="34" charset="-128"/>
              </a:rPr>
              <a:t>動画再生設定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110E0F0F-1EEF-647F-FA38-BAD46BDE0156}"/>
              </a:ext>
            </a:extLst>
          </p:cNvPr>
          <p:cNvSpPr txBox="1">
            <a:spLocks/>
          </p:cNvSpPr>
          <p:nvPr/>
        </p:nvSpPr>
        <p:spPr>
          <a:xfrm>
            <a:off x="7401272" y="728700"/>
            <a:ext cx="2446041" cy="540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動画再生設定画面です。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「自動で動画再生デバイスを追加」に✔（チェック）が入っていることを確認。他のチェックボックスには何もチェックされていないこと。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「全てを選択」ボタンをクリックして、「動画再生デバイス」内にある、現在制御可能な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Quest3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を表すボタンを全て選択します</a:t>
            </a:r>
            <a:r>
              <a:rPr lang="ja-JP" altLang="en-US" sz="1100">
                <a:ea typeface="Osaka" panose="020B0600000000000000" pitchFamily="34" charset="-128"/>
              </a:rPr>
              <a:t>（ここでは、接続されているのは「</a:t>
            </a:r>
            <a:r>
              <a:rPr lang="en-US" altLang="ja-JP" sz="1100">
                <a:ea typeface="Osaka" panose="020B0600000000000000" pitchFamily="34" charset="-128"/>
              </a:rPr>
              <a:t>1 Showtime VR</a:t>
            </a:r>
            <a:r>
              <a:rPr lang="ja-JP" altLang="en-US" sz="1100">
                <a:ea typeface="Osaka" panose="020B0600000000000000" pitchFamily="34" charset="-128"/>
              </a:rPr>
              <a:t>」と表示されている</a:t>
            </a:r>
            <a:r>
              <a:rPr lang="en-US" altLang="ja-JP" sz="1100">
                <a:ea typeface="Osaka" panose="020B0600000000000000" pitchFamily="34" charset="-128"/>
              </a:rPr>
              <a:t>1</a:t>
            </a:r>
            <a:r>
              <a:rPr lang="ja-JP" altLang="en-US" sz="1100">
                <a:ea typeface="Osaka" panose="020B0600000000000000" pitchFamily="34" charset="-128"/>
              </a:rPr>
              <a:t>台のみ） 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青い「▶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 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再生」ボタンをクリックすると、全ての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Quest 3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で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動画の再生が始まります。</a:t>
            </a: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br>
              <a:rPr kumimoji="1" lang="en-US" altLang="ja-JP" sz="1100">
                <a:latin typeface="+mn-lt"/>
                <a:ea typeface="Osaka" panose="020B0600000000000000" pitchFamily="34" charset="-128"/>
              </a:rPr>
            </a:br>
            <a:endParaRPr kumimoji="1" lang="ja-JP" altLang="en-US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1A9D1649-6F74-D034-F8A5-922C40B398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BE7A2D7D-EFE7-9F5C-1F95-B9701709165D}"/>
              </a:ext>
            </a:extLst>
          </p:cNvPr>
          <p:cNvSpPr/>
          <p:nvPr/>
        </p:nvSpPr>
        <p:spPr bwMode="auto">
          <a:xfrm>
            <a:off x="1280592" y="2348880"/>
            <a:ext cx="311410" cy="520021"/>
          </a:xfrm>
          <a:prstGeom prst="wedgeRectCallout">
            <a:avLst>
              <a:gd name="adj1" fmla="val 136045"/>
              <a:gd name="adj2" fmla="val 5665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四角形吹き出し 6">
            <a:extLst>
              <a:ext uri="{FF2B5EF4-FFF2-40B4-BE49-F238E27FC236}">
                <a16:creationId xmlns:a16="http://schemas.microsoft.com/office/drawing/2014/main" id="{39BC3416-960F-A57B-17DB-477D83DF1B3F}"/>
              </a:ext>
            </a:extLst>
          </p:cNvPr>
          <p:cNvSpPr/>
          <p:nvPr/>
        </p:nvSpPr>
        <p:spPr bwMode="auto">
          <a:xfrm>
            <a:off x="4664968" y="5877272"/>
            <a:ext cx="311410" cy="520021"/>
          </a:xfrm>
          <a:prstGeom prst="wedgeRectCallout">
            <a:avLst>
              <a:gd name="adj1" fmla="val -175939"/>
              <a:gd name="adj2" fmla="val 68858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四角形吹き出し 20">
            <a:extLst>
              <a:ext uri="{FF2B5EF4-FFF2-40B4-BE49-F238E27FC236}">
                <a16:creationId xmlns:a16="http://schemas.microsoft.com/office/drawing/2014/main" id="{1BFB04CD-F853-8D90-A9AE-DDE76A510AA1}"/>
              </a:ext>
            </a:extLst>
          </p:cNvPr>
          <p:cNvSpPr/>
          <p:nvPr/>
        </p:nvSpPr>
        <p:spPr bwMode="auto">
          <a:xfrm>
            <a:off x="4953000" y="4581128"/>
            <a:ext cx="311410" cy="520021"/>
          </a:xfrm>
          <a:prstGeom prst="wedgeRectCallout">
            <a:avLst>
              <a:gd name="adj1" fmla="val -68121"/>
              <a:gd name="adj2" fmla="val 90838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6" name="図表 5">
            <a:extLst>
              <a:ext uri="{FF2B5EF4-FFF2-40B4-BE49-F238E27FC236}">
                <a16:creationId xmlns:a16="http://schemas.microsoft.com/office/drawing/2014/main" id="{95786A9E-7810-30A1-2574-5703DCB5E6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0137155"/>
              </p:ext>
            </p:extLst>
          </p:nvPr>
        </p:nvGraphicFramePr>
        <p:xfrm>
          <a:off x="6249144" y="6037694"/>
          <a:ext cx="3528392" cy="7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169C2D-83CA-9046-42A6-27B6D80A0DD4}"/>
              </a:ext>
            </a:extLst>
          </p:cNvPr>
          <p:cNvSpPr txBox="1"/>
          <p:nvPr/>
        </p:nvSpPr>
        <p:spPr>
          <a:xfrm>
            <a:off x="7113240" y="5733256"/>
            <a:ext cx="167065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>
                <a:latin typeface="Osaka" panose="020B0600000000000000" pitchFamily="34" charset="-128"/>
                <a:ea typeface="Osaka" panose="020B0600000000000000" pitchFamily="34" charset="-128"/>
              </a:rPr>
              <a:t>VR</a:t>
            </a:r>
            <a:r>
              <a:rPr lang="ja-JP" altLang="en-US" sz="1400">
                <a:latin typeface="Osaka" panose="020B0600000000000000" pitchFamily="34" charset="-128"/>
                <a:ea typeface="Osaka" panose="020B0600000000000000" pitchFamily="34" charset="-128"/>
              </a:rPr>
              <a:t>動画再生の流れ</a:t>
            </a:r>
            <a:endParaRPr kumimoji="1" lang="ja-JP" altLang="en-US" sz="14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5F2EF8A-7377-E0F0-5F9E-0EF76F4E5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14" y="1986592"/>
            <a:ext cx="801638" cy="14626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40F3BC9-C298-FF61-12ED-F4850AA2E5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4648" y="5805264"/>
            <a:ext cx="793254" cy="1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0B11D-255F-2BD3-D02B-4BA5A2DA9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D7502C9-C091-94F7-B750-82704FF9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03"/>
          <a:stretch>
            <a:fillRect/>
          </a:stretch>
        </p:blipFill>
        <p:spPr>
          <a:xfrm>
            <a:off x="128464" y="68242"/>
            <a:ext cx="6687932" cy="672151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595F2B2-E5AD-0B72-4B45-3065D000DA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75642" y="133492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9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40A4512-2CD2-4BEE-1A9E-879CB40A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561" y="188640"/>
            <a:ext cx="2051967" cy="396044"/>
          </a:xfrm>
        </p:spPr>
        <p:txBody>
          <a:bodyPr/>
          <a:lstStyle/>
          <a:p>
            <a:r>
              <a:rPr lang="en-US" altLang="ja-JP" sz="1600">
                <a:ea typeface="Osaka" panose="020B0600000000000000" pitchFamily="34" charset="-128"/>
              </a:rPr>
              <a:t>VR</a:t>
            </a:r>
            <a:r>
              <a:rPr lang="ja-JP" altLang="en-US" sz="1600">
                <a:ea typeface="Osaka" panose="020B0600000000000000" pitchFamily="34" charset="-128"/>
              </a:rPr>
              <a:t>動画再生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7B81DC52-81D3-67E7-8F06-9DB6FC2A6DBD}"/>
              </a:ext>
            </a:extLst>
          </p:cNvPr>
          <p:cNvSpPr txBox="1">
            <a:spLocks/>
          </p:cNvSpPr>
          <p:nvPr/>
        </p:nvSpPr>
        <p:spPr>
          <a:xfrm>
            <a:off x="7401272" y="728700"/>
            <a:ext cx="2446041" cy="540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動画再生中の画面です。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必要に応じて、適宜音量を調整してください。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※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音量が設定されるまで、ズレがあります。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100">
                <a:ea typeface="Osaka" panose="020B0600000000000000" pitchFamily="34" charset="-128"/>
              </a:rPr>
              <a:t>動画が再生終了したら、再生コントロールバーは右端で停止し、</a:t>
            </a:r>
            <a:r>
              <a:rPr lang="en-US" altLang="ja-JP" sz="1100">
                <a:ea typeface="Osaka" panose="020B0600000000000000" pitchFamily="34" charset="-128"/>
              </a:rPr>
              <a:t>Quest 3</a:t>
            </a:r>
            <a:r>
              <a:rPr lang="ja-JP" altLang="en-US" sz="1100">
                <a:ea typeface="Osaka" panose="020B0600000000000000" pitchFamily="34" charset="-128"/>
              </a:rPr>
              <a:t>は待機画面状態になります。これで動画再生は終了なので、お客様の入れ替えをしてください。</a:t>
            </a:r>
            <a:endParaRPr lang="en-US" altLang="ja-JP" sz="1100"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br>
              <a:rPr kumimoji="1" lang="en-US" altLang="ja-JP" sz="1100">
                <a:latin typeface="+mn-lt"/>
                <a:ea typeface="Osaka" panose="020B0600000000000000" pitchFamily="34" charset="-128"/>
              </a:rPr>
            </a:br>
            <a:endParaRPr kumimoji="1" lang="ja-JP" altLang="en-US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49BCD3C5-22BB-1B31-6EF2-BC2CE19AA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3CCD47F8-387F-0775-EC26-014AB2F74DAD}"/>
              </a:ext>
            </a:extLst>
          </p:cNvPr>
          <p:cNvSpPr/>
          <p:nvPr/>
        </p:nvSpPr>
        <p:spPr bwMode="auto">
          <a:xfrm>
            <a:off x="3440832" y="620688"/>
            <a:ext cx="311410" cy="520021"/>
          </a:xfrm>
          <a:prstGeom prst="wedgeRectCallout">
            <a:avLst>
              <a:gd name="adj1" fmla="val 136045"/>
              <a:gd name="adj2" fmla="val 5665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四角形吹き出し 6">
            <a:extLst>
              <a:ext uri="{FF2B5EF4-FFF2-40B4-BE49-F238E27FC236}">
                <a16:creationId xmlns:a16="http://schemas.microsoft.com/office/drawing/2014/main" id="{47B21D5E-E3C2-54DE-4E3E-1BF8AF9B4D90}"/>
              </a:ext>
            </a:extLst>
          </p:cNvPr>
          <p:cNvSpPr/>
          <p:nvPr/>
        </p:nvSpPr>
        <p:spPr bwMode="auto">
          <a:xfrm>
            <a:off x="3152800" y="4365104"/>
            <a:ext cx="1800200" cy="439999"/>
          </a:xfrm>
          <a:prstGeom prst="wedgeRectCallout">
            <a:avLst>
              <a:gd name="adj1" fmla="val 3825"/>
              <a:gd name="adj2" fmla="val 161402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再生コントロールバー</a:t>
            </a:r>
          </a:p>
        </p:txBody>
      </p:sp>
      <p:graphicFrame>
        <p:nvGraphicFramePr>
          <p:cNvPr id="5" name="図表 4">
            <a:extLst>
              <a:ext uri="{FF2B5EF4-FFF2-40B4-BE49-F238E27FC236}">
                <a16:creationId xmlns:a16="http://schemas.microsoft.com/office/drawing/2014/main" id="{51553596-971E-44E6-D5DB-0FF6FA8D78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2510301"/>
              </p:ext>
            </p:extLst>
          </p:nvPr>
        </p:nvGraphicFramePr>
        <p:xfrm>
          <a:off x="6249144" y="6037694"/>
          <a:ext cx="3528392" cy="7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D4C46A-9230-CB51-976F-EDED5D5FFF6B}"/>
              </a:ext>
            </a:extLst>
          </p:cNvPr>
          <p:cNvSpPr txBox="1"/>
          <p:nvPr/>
        </p:nvSpPr>
        <p:spPr>
          <a:xfrm>
            <a:off x="7113240" y="5733256"/>
            <a:ext cx="167065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>
                <a:latin typeface="Osaka" panose="020B0600000000000000" pitchFamily="34" charset="-128"/>
                <a:ea typeface="Osaka" panose="020B0600000000000000" pitchFamily="34" charset="-128"/>
              </a:rPr>
              <a:t>VR</a:t>
            </a:r>
            <a:r>
              <a:rPr lang="ja-JP" altLang="en-US" sz="1400">
                <a:latin typeface="Osaka" panose="020B0600000000000000" pitchFamily="34" charset="-128"/>
                <a:ea typeface="Osaka" panose="020B0600000000000000" pitchFamily="34" charset="-128"/>
              </a:rPr>
              <a:t>動画再生の流れ</a:t>
            </a:r>
            <a:endParaRPr kumimoji="1" lang="ja-JP" altLang="en-US" sz="14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390138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-design-2022-a4">
  <a:themeElements>
    <a:clrScheme name="presentation-design-2022">
      <a:dk1>
        <a:srgbClr val="333333"/>
      </a:dk1>
      <a:lt1>
        <a:srgbClr val="FFFFFF"/>
      </a:lt1>
      <a:dk2>
        <a:srgbClr val="0071BC"/>
      </a:dk2>
      <a:lt2>
        <a:srgbClr val="E2F1FA"/>
      </a:lt2>
      <a:accent1>
        <a:srgbClr val="00215D"/>
      </a:accent1>
      <a:accent2>
        <a:srgbClr val="0071BC"/>
      </a:accent2>
      <a:accent3>
        <a:srgbClr val="FF5050"/>
      </a:accent3>
      <a:accent4>
        <a:srgbClr val="FF8F86"/>
      </a:accent4>
      <a:accent5>
        <a:srgbClr val="E7E7EA"/>
      </a:accent5>
      <a:accent6>
        <a:srgbClr val="B5B5B8"/>
      </a:accent6>
      <a:hlink>
        <a:srgbClr val="0071BC"/>
      </a:hlink>
      <a:folHlink>
        <a:srgbClr val="00215D"/>
      </a:folHlink>
    </a:clrScheme>
    <a:fontScheme name="PowerPoint Design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6350">
          <a:solidFill>
            <a:schemeClr val="tx1"/>
          </a:solidFill>
        </a:ln>
        <a:effectLst/>
      </a:spPr>
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just">
          <a:lnSpc>
            <a:spcPct val="140000"/>
          </a:lnSpc>
          <a:spcBef>
            <a:spcPct val="0"/>
          </a:spcBef>
          <a:spcAft>
            <a:spcPts val="600"/>
          </a:spcAft>
          <a:defRPr kumimoji="1" sz="1600" dirty="0" smtClean="0">
            <a:solidFill>
              <a:srgbClr val="4D4D4D"/>
            </a:solidFill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空白" id="{4975F18A-0B4C-1A46-9E9E-930A9699418D}" vid="{72D6A8FB-6C32-0B49-96BC-AD73FB052DA3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presentation-design-2022-a4</Template>
  <TotalTime>2293</TotalTime>
  <Words>1693</Words>
  <Application>Microsoft Macintosh PowerPoint</Application>
  <PresentationFormat>A4 210 x 297 mm</PresentationFormat>
  <Paragraphs>170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9" baseType="lpstr">
      <vt:lpstr>Osaka</vt:lpstr>
      <vt:lpstr>メイリオ</vt:lpstr>
      <vt:lpstr>Arial</vt:lpstr>
      <vt:lpstr>Calibri</vt:lpstr>
      <vt:lpstr>presentation-design-2022-a4</vt:lpstr>
      <vt:lpstr> Showtime VR 簡易操作マニュアル 2025-07</vt:lpstr>
      <vt:lpstr>目次</vt:lpstr>
      <vt:lpstr>はじめに</vt:lpstr>
      <vt:lpstr>Showtime VR VRヘッドセット集中管理システム構成図</vt:lpstr>
      <vt:lpstr>それぞれの機材の配置の例</vt:lpstr>
      <vt:lpstr>準備</vt:lpstr>
      <vt:lpstr>Quest 3の正面方向の再設定</vt:lpstr>
      <vt:lpstr>VR動画再生設定</vt:lpstr>
      <vt:lpstr>VR動画再生</vt:lpstr>
      <vt:lpstr>VR動画再生終了・お客様の入れ替え時</vt:lpstr>
      <vt:lpstr>一斉制御から外れてVR動画の再生操作をする方法　その1</vt:lpstr>
      <vt:lpstr>一斉制御から外れてVR動画の再生操作をする方法　その2</vt:lpstr>
      <vt:lpstr>Quest 3の入れ替え時・イベント終了（一日の終り）時</vt:lpstr>
      <vt:lpstr>トラブルシューティング・質疑応答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無料または</dc:title>
  <dc:creator>k sugiyama</dc:creator>
  <cp:lastModifiedBy>k sugiyama</cp:lastModifiedBy>
  <cp:revision>239</cp:revision>
  <cp:lastPrinted>2025-07-08T12:37:01Z</cp:lastPrinted>
  <dcterms:created xsi:type="dcterms:W3CDTF">2023-11-27T06:37:16Z</dcterms:created>
  <dcterms:modified xsi:type="dcterms:W3CDTF">2025-09-09T12:36:35Z</dcterms:modified>
</cp:coreProperties>
</file>